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4" r:id="rId7"/>
    <p:sldId id="265" r:id="rId8"/>
    <p:sldId id="266" r:id="rId9"/>
    <p:sldId id="294" r:id="rId10"/>
    <p:sldId id="293" r:id="rId11"/>
    <p:sldId id="270" r:id="rId12"/>
    <p:sldId id="271" r:id="rId13"/>
    <p:sldId id="272" r:id="rId14"/>
    <p:sldId id="273" r:id="rId15"/>
    <p:sldId id="274" r:id="rId16"/>
    <p:sldId id="275" r:id="rId17"/>
    <p:sldId id="296" r:id="rId18"/>
    <p:sldId id="276" r:id="rId19"/>
    <p:sldId id="277" r:id="rId20"/>
    <p:sldId id="297" r:id="rId21"/>
    <p:sldId id="279" r:id="rId22"/>
    <p:sldId id="298" r:id="rId23"/>
    <p:sldId id="295" r:id="rId24"/>
    <p:sldId id="267" r:id="rId25"/>
    <p:sldId id="268" r:id="rId26"/>
    <p:sldId id="269" r:id="rId27"/>
    <p:sldId id="280" r:id="rId28"/>
    <p:sldId id="281" r:id="rId29"/>
    <p:sldId id="282" r:id="rId30"/>
    <p:sldId id="299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59" r:id="rId4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68A3A-82CB-4695-8398-9280E70587EA}" v="41" dt="2025-11-05T13:27:40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icanoy Estrella, Harold Armando (Alliance Bioversity-CIAT)" userId="e87e83d1-91b5-4f6e-8e1d-7551d605f306" providerId="ADAL" clId="{7095414D-2875-40A0-B190-EE6357E03B33}"/>
    <pc:docChg chg="undo custSel addSld delSld modSld sldOrd">
      <pc:chgData name="Achicanoy Estrella, Harold Armando (Alliance Bioversity-CIAT)" userId="e87e83d1-91b5-4f6e-8e1d-7551d605f306" providerId="ADAL" clId="{7095414D-2875-40A0-B190-EE6357E03B33}" dt="2025-11-05T04:35:46.427" v="506"/>
      <pc:docMkLst>
        <pc:docMk/>
      </pc:docMkLst>
      <pc:sldChg chg="modSp add mod">
        <pc:chgData name="Achicanoy Estrella, Harold Armando (Alliance Bioversity-CIAT)" userId="e87e83d1-91b5-4f6e-8e1d-7551d605f306" providerId="ADAL" clId="{7095414D-2875-40A0-B190-EE6357E03B33}" dt="2025-11-05T03:22:23.249" v="263" actId="123"/>
        <pc:sldMkLst>
          <pc:docMk/>
          <pc:sldMk cId="18069570" sldId="267"/>
        </pc:sldMkLst>
        <pc:spChg chg="mod">
          <ac:chgData name="Achicanoy Estrella, Harold Armando (Alliance Bioversity-CIAT)" userId="e87e83d1-91b5-4f6e-8e1d-7551d605f306" providerId="ADAL" clId="{7095414D-2875-40A0-B190-EE6357E03B33}" dt="2025-11-05T03:11:28.903" v="159" actId="20577"/>
          <ac:spMkLst>
            <pc:docMk/>
            <pc:sldMk cId="18069570" sldId="267"/>
            <ac:spMk id="2" creationId="{5E6EB523-8F0E-E63C-4C71-55C270E35202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22:23.249" v="263" actId="123"/>
          <ac:spMkLst>
            <pc:docMk/>
            <pc:sldMk cId="18069570" sldId="267"/>
            <ac:spMk id="3" creationId="{AAFFFB0D-0C75-7472-9306-791654FD8939}"/>
          </ac:spMkLst>
        </pc:spChg>
      </pc:sldChg>
      <pc:sldChg chg="del">
        <pc:chgData name="Achicanoy Estrella, Harold Armando (Alliance Bioversity-CIAT)" userId="e87e83d1-91b5-4f6e-8e1d-7551d605f306" providerId="ADAL" clId="{7095414D-2875-40A0-B190-EE6357E03B33}" dt="2025-11-05T02:50:26.728" v="0" actId="2696"/>
        <pc:sldMkLst>
          <pc:docMk/>
          <pc:sldMk cId="913834122" sldId="267"/>
        </pc:sldMkLst>
      </pc:sldChg>
      <pc:sldChg chg="del">
        <pc:chgData name="Achicanoy Estrella, Harold Armando (Alliance Bioversity-CIAT)" userId="e87e83d1-91b5-4f6e-8e1d-7551d605f306" providerId="ADAL" clId="{7095414D-2875-40A0-B190-EE6357E03B33}" dt="2025-11-05T02:50:26.728" v="0" actId="2696"/>
        <pc:sldMkLst>
          <pc:docMk/>
          <pc:sldMk cId="2078452892" sldId="268"/>
        </pc:sldMkLst>
      </pc:sldChg>
      <pc:sldChg chg="modSp add mod">
        <pc:chgData name="Achicanoy Estrella, Harold Armando (Alliance Bioversity-CIAT)" userId="e87e83d1-91b5-4f6e-8e1d-7551d605f306" providerId="ADAL" clId="{7095414D-2875-40A0-B190-EE6357E03B33}" dt="2025-11-05T03:22:18.653" v="262" actId="123"/>
        <pc:sldMkLst>
          <pc:docMk/>
          <pc:sldMk cId="3087650031" sldId="268"/>
        </pc:sldMkLst>
        <pc:spChg chg="mod">
          <ac:chgData name="Achicanoy Estrella, Harold Armando (Alliance Bioversity-CIAT)" userId="e87e83d1-91b5-4f6e-8e1d-7551d605f306" providerId="ADAL" clId="{7095414D-2875-40A0-B190-EE6357E03B33}" dt="2025-11-05T03:22:18.653" v="262" actId="123"/>
          <ac:spMkLst>
            <pc:docMk/>
            <pc:sldMk cId="3087650031" sldId="268"/>
            <ac:spMk id="4" creationId="{60663EFA-9282-66BC-4C63-9C1D8BF91639}"/>
          </ac:spMkLst>
        </pc:spChg>
      </pc:sldChg>
      <pc:sldChg chg="del">
        <pc:chgData name="Achicanoy Estrella, Harold Armando (Alliance Bioversity-CIAT)" userId="e87e83d1-91b5-4f6e-8e1d-7551d605f306" providerId="ADAL" clId="{7095414D-2875-40A0-B190-EE6357E03B33}" dt="2025-11-05T02:50:26.728" v="0" actId="2696"/>
        <pc:sldMkLst>
          <pc:docMk/>
          <pc:sldMk cId="2168980283" sldId="269"/>
        </pc:sldMkLst>
      </pc:sldChg>
      <pc:sldChg chg="modSp add mod">
        <pc:chgData name="Achicanoy Estrella, Harold Armando (Alliance Bioversity-CIAT)" userId="e87e83d1-91b5-4f6e-8e1d-7551d605f306" providerId="ADAL" clId="{7095414D-2875-40A0-B190-EE6357E03B33}" dt="2025-11-05T03:22:03.120" v="259" actId="123"/>
        <pc:sldMkLst>
          <pc:docMk/>
          <pc:sldMk cId="3488008439" sldId="269"/>
        </pc:sldMkLst>
        <pc:spChg chg="mod">
          <ac:chgData name="Achicanoy Estrella, Harold Armando (Alliance Bioversity-CIAT)" userId="e87e83d1-91b5-4f6e-8e1d-7551d605f306" providerId="ADAL" clId="{7095414D-2875-40A0-B190-EE6357E03B33}" dt="2025-11-05T03:22:03.120" v="259" actId="123"/>
          <ac:spMkLst>
            <pc:docMk/>
            <pc:sldMk cId="3488008439" sldId="269"/>
            <ac:spMk id="4" creationId="{F0CEE2EF-5469-740D-AE3D-A46E29757D99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17:25.099" v="206" actId="20577"/>
          <ac:spMkLst>
            <pc:docMk/>
            <pc:sldMk cId="3488008439" sldId="269"/>
            <ac:spMk id="6" creationId="{8B44B59F-1401-3425-7231-966BCE2FE27A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32:10.496" v="343" actId="1076"/>
        <pc:sldMkLst>
          <pc:docMk/>
          <pc:sldMk cId="226232031" sldId="271"/>
        </pc:sldMkLst>
        <pc:spChg chg="mod">
          <ac:chgData name="Achicanoy Estrella, Harold Armando (Alliance Bioversity-CIAT)" userId="e87e83d1-91b5-4f6e-8e1d-7551d605f306" providerId="ADAL" clId="{7095414D-2875-40A0-B190-EE6357E03B33}" dt="2025-11-05T03:03:12.976" v="90" actId="1035"/>
          <ac:spMkLst>
            <pc:docMk/>
            <pc:sldMk cId="226232031" sldId="271"/>
            <ac:spMk id="2" creationId="{82C5FB31-B5A4-B2E3-2FF8-A4126D16C779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23:23.863" v="272" actId="123"/>
          <ac:spMkLst>
            <pc:docMk/>
            <pc:sldMk cId="226232031" sldId="271"/>
            <ac:spMk id="3" creationId="{937FC534-C0D4-EC16-8BBB-71726DFAED32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32:10.496" v="343" actId="1076"/>
          <ac:spMkLst>
            <pc:docMk/>
            <pc:sldMk cId="226232031" sldId="271"/>
            <ac:spMk id="4" creationId="{9A2EAFF3-0C35-0EFF-530A-8804CB2B9BA0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00:23.530" v="59" actId="1036"/>
          <ac:spMkLst>
            <pc:docMk/>
            <pc:sldMk cId="226232031" sldId="271"/>
            <ac:spMk id="5" creationId="{6D06FC7D-0A25-C95C-FB80-B7C97E973FBD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00:23.530" v="59" actId="1036"/>
          <ac:spMkLst>
            <pc:docMk/>
            <pc:sldMk cId="226232031" sldId="271"/>
            <ac:spMk id="6" creationId="{E4B6C241-45E4-5211-938F-07C36787142C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00:23.530" v="59" actId="1036"/>
          <ac:spMkLst>
            <pc:docMk/>
            <pc:sldMk cId="226232031" sldId="271"/>
            <ac:spMk id="7" creationId="{8252DD79-88AA-F8D5-9B68-2F65584B5302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35:23.591" v="368" actId="2711"/>
        <pc:sldMkLst>
          <pc:docMk/>
          <pc:sldMk cId="3378450203" sldId="272"/>
        </pc:sldMkLst>
        <pc:spChg chg="mod">
          <ac:chgData name="Achicanoy Estrella, Harold Armando (Alliance Bioversity-CIAT)" userId="e87e83d1-91b5-4f6e-8e1d-7551d605f306" providerId="ADAL" clId="{7095414D-2875-40A0-B190-EE6357E03B33}" dt="2025-11-05T03:34:07.581" v="361" actId="20577"/>
          <ac:spMkLst>
            <pc:docMk/>
            <pc:sldMk cId="3378450203" sldId="272"/>
            <ac:spMk id="2" creationId="{C465E181-2732-6F9B-3D9C-921CBB485A4A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35:23.591" v="368" actId="2711"/>
          <ac:spMkLst>
            <pc:docMk/>
            <pc:sldMk cId="3378450203" sldId="272"/>
            <ac:spMk id="3" creationId="{E6EF0638-9CDB-A3E9-3A2B-7458E78F9FB4}"/>
          </ac:spMkLst>
        </pc:spChg>
      </pc:sldChg>
      <pc:sldChg chg="addSp delSp modSp mod delAnim">
        <pc:chgData name="Achicanoy Estrella, Harold Armando (Alliance Bioversity-CIAT)" userId="e87e83d1-91b5-4f6e-8e1d-7551d605f306" providerId="ADAL" clId="{7095414D-2875-40A0-B190-EE6357E03B33}" dt="2025-11-05T04:34:38.747" v="500" actId="1076"/>
        <pc:sldMkLst>
          <pc:docMk/>
          <pc:sldMk cId="86027965" sldId="273"/>
        </pc:sldMkLst>
        <pc:spChg chg="del">
          <ac:chgData name="Achicanoy Estrella, Harold Armando (Alliance Bioversity-CIAT)" userId="e87e83d1-91b5-4f6e-8e1d-7551d605f306" providerId="ADAL" clId="{7095414D-2875-40A0-B190-EE6357E03B33}" dt="2025-11-05T04:34:31.278" v="498" actId="478"/>
          <ac:spMkLst>
            <pc:docMk/>
            <pc:sldMk cId="86027965" sldId="273"/>
            <ac:spMk id="5" creationId="{AE56FB94-8AEC-11BF-4110-0929F35BE542}"/>
          </ac:spMkLst>
        </pc:spChg>
        <pc:spChg chg="del">
          <ac:chgData name="Achicanoy Estrella, Harold Armando (Alliance Bioversity-CIAT)" userId="e87e83d1-91b5-4f6e-8e1d-7551d605f306" providerId="ADAL" clId="{7095414D-2875-40A0-B190-EE6357E03B33}" dt="2025-11-05T04:34:31.278" v="498" actId="478"/>
          <ac:spMkLst>
            <pc:docMk/>
            <pc:sldMk cId="86027965" sldId="273"/>
            <ac:spMk id="6" creationId="{741B7BCF-4866-401C-5F5A-14565D0A5573}"/>
          </ac:spMkLst>
        </pc:spChg>
        <pc:picChg chg="add mod">
          <ac:chgData name="Achicanoy Estrella, Harold Armando (Alliance Bioversity-CIAT)" userId="e87e83d1-91b5-4f6e-8e1d-7551d605f306" providerId="ADAL" clId="{7095414D-2875-40A0-B190-EE6357E03B33}" dt="2025-11-05T04:34:38.747" v="500" actId="1076"/>
          <ac:picMkLst>
            <pc:docMk/>
            <pc:sldMk cId="86027965" sldId="273"/>
            <ac:picMk id="2" creationId="{9AC1A8F4-F518-8859-B2E6-0C4ADA0F1CEE}"/>
          </ac:picMkLst>
        </pc:picChg>
        <pc:picChg chg="del">
          <ac:chgData name="Achicanoy Estrella, Harold Armando (Alliance Bioversity-CIAT)" userId="e87e83d1-91b5-4f6e-8e1d-7551d605f306" providerId="ADAL" clId="{7095414D-2875-40A0-B190-EE6357E03B33}" dt="2025-11-05T04:34:31.278" v="498" actId="478"/>
          <ac:picMkLst>
            <pc:docMk/>
            <pc:sldMk cId="86027965" sldId="273"/>
            <ac:picMk id="4" creationId="{6BA591E2-F85E-4835-3326-694411629209}"/>
          </ac:picMkLst>
        </pc:picChg>
      </pc:sldChg>
      <pc:sldChg chg="modSp mod">
        <pc:chgData name="Achicanoy Estrella, Harold Armando (Alliance Bioversity-CIAT)" userId="e87e83d1-91b5-4f6e-8e1d-7551d605f306" providerId="ADAL" clId="{7095414D-2875-40A0-B190-EE6357E03B33}" dt="2025-11-05T03:36:03.230" v="375" actId="313"/>
        <pc:sldMkLst>
          <pc:docMk/>
          <pc:sldMk cId="795529170" sldId="274"/>
        </pc:sldMkLst>
        <pc:spChg chg="mod">
          <ac:chgData name="Achicanoy Estrella, Harold Armando (Alliance Bioversity-CIAT)" userId="e87e83d1-91b5-4f6e-8e1d-7551d605f306" providerId="ADAL" clId="{7095414D-2875-40A0-B190-EE6357E03B33}" dt="2025-11-05T03:35:59.548" v="373" actId="20577"/>
          <ac:spMkLst>
            <pc:docMk/>
            <pc:sldMk cId="795529170" sldId="274"/>
            <ac:spMk id="2" creationId="{2C9EDC8F-FFD7-AFDB-5403-BAEA14E4EC1D}"/>
          </ac:spMkLst>
        </pc:spChg>
        <pc:spChg chg="mod">
          <ac:chgData name="Achicanoy Estrella, Harold Armando (Alliance Bioversity-CIAT)" userId="e87e83d1-91b5-4f6e-8e1d-7551d605f306" providerId="ADAL" clId="{7095414D-2875-40A0-B190-EE6357E03B33}" dt="2025-11-05T03:36:03.230" v="375" actId="313"/>
          <ac:spMkLst>
            <pc:docMk/>
            <pc:sldMk cId="795529170" sldId="274"/>
            <ac:spMk id="3" creationId="{238689D2-A360-369A-7624-6C9C1D439985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23:08.260" v="270" actId="123"/>
        <pc:sldMkLst>
          <pc:docMk/>
          <pc:sldMk cId="2629670556" sldId="275"/>
        </pc:sldMkLst>
        <pc:spChg chg="mod">
          <ac:chgData name="Achicanoy Estrella, Harold Armando (Alliance Bioversity-CIAT)" userId="e87e83d1-91b5-4f6e-8e1d-7551d605f306" providerId="ADAL" clId="{7095414D-2875-40A0-B190-EE6357E03B33}" dt="2025-11-05T03:23:08.260" v="270" actId="123"/>
          <ac:spMkLst>
            <pc:docMk/>
            <pc:sldMk cId="2629670556" sldId="275"/>
            <ac:spMk id="3" creationId="{FD27E7C4-97E2-5B4D-2FFC-2FF08721C2FF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37:04.609" v="384" actId="113"/>
        <pc:sldMkLst>
          <pc:docMk/>
          <pc:sldMk cId="1157386529" sldId="276"/>
        </pc:sldMkLst>
        <pc:spChg chg="mod">
          <ac:chgData name="Achicanoy Estrella, Harold Armando (Alliance Bioversity-CIAT)" userId="e87e83d1-91b5-4f6e-8e1d-7551d605f306" providerId="ADAL" clId="{7095414D-2875-40A0-B190-EE6357E03B33}" dt="2025-11-05T03:37:04.609" v="384" actId="113"/>
          <ac:spMkLst>
            <pc:docMk/>
            <pc:sldMk cId="1157386529" sldId="276"/>
            <ac:spMk id="3" creationId="{171B0C2B-F4A5-10C3-A90E-31F124586657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22:54.587" v="268" actId="33524"/>
        <pc:sldMkLst>
          <pc:docMk/>
          <pc:sldMk cId="1608558412" sldId="277"/>
        </pc:sldMkLst>
        <pc:spChg chg="mod">
          <ac:chgData name="Achicanoy Estrella, Harold Armando (Alliance Bioversity-CIAT)" userId="e87e83d1-91b5-4f6e-8e1d-7551d605f306" providerId="ADAL" clId="{7095414D-2875-40A0-B190-EE6357E03B33}" dt="2025-11-05T03:22:54.587" v="268" actId="33524"/>
          <ac:spMkLst>
            <pc:docMk/>
            <pc:sldMk cId="1608558412" sldId="277"/>
            <ac:spMk id="3" creationId="{A123D41D-3BDB-B816-2F15-9AD5FC9D3742}"/>
          </ac:spMkLst>
        </pc:spChg>
      </pc:sldChg>
      <pc:sldChg chg="del">
        <pc:chgData name="Achicanoy Estrella, Harold Armando (Alliance Bioversity-CIAT)" userId="e87e83d1-91b5-4f6e-8e1d-7551d605f306" providerId="ADAL" clId="{7095414D-2875-40A0-B190-EE6357E03B33}" dt="2025-11-05T04:35:15.146" v="502" actId="47"/>
        <pc:sldMkLst>
          <pc:docMk/>
          <pc:sldMk cId="433955659" sldId="278"/>
        </pc:sldMkLst>
      </pc:sldChg>
      <pc:sldChg chg="modSp mod">
        <pc:chgData name="Achicanoy Estrella, Harold Armando (Alliance Bioversity-CIAT)" userId="e87e83d1-91b5-4f6e-8e1d-7551d605f306" providerId="ADAL" clId="{7095414D-2875-40A0-B190-EE6357E03B33}" dt="2025-11-05T03:37:46.179" v="387" actId="20577"/>
        <pc:sldMkLst>
          <pc:docMk/>
          <pc:sldMk cId="3054840707" sldId="279"/>
        </pc:sldMkLst>
        <pc:spChg chg="mod">
          <ac:chgData name="Achicanoy Estrella, Harold Armando (Alliance Bioversity-CIAT)" userId="e87e83d1-91b5-4f6e-8e1d-7551d605f306" providerId="ADAL" clId="{7095414D-2875-40A0-B190-EE6357E03B33}" dt="2025-11-05T03:37:46.179" v="387" actId="20577"/>
          <ac:spMkLst>
            <pc:docMk/>
            <pc:sldMk cId="3054840707" sldId="279"/>
            <ac:spMk id="3" creationId="{B494DADE-007B-9D55-7935-48A5B7217B82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21:57.039" v="258" actId="123"/>
        <pc:sldMkLst>
          <pc:docMk/>
          <pc:sldMk cId="2256974125" sldId="281"/>
        </pc:sldMkLst>
        <pc:spChg chg="mod">
          <ac:chgData name="Achicanoy Estrella, Harold Armando (Alliance Bioversity-CIAT)" userId="e87e83d1-91b5-4f6e-8e1d-7551d605f306" providerId="ADAL" clId="{7095414D-2875-40A0-B190-EE6357E03B33}" dt="2025-11-05T03:21:57.039" v="258" actId="123"/>
          <ac:spMkLst>
            <pc:docMk/>
            <pc:sldMk cId="2256974125" sldId="281"/>
            <ac:spMk id="3" creationId="{7D93B89A-EFA0-117E-99FB-FD6317C69F75}"/>
          </ac:spMkLst>
        </pc:spChg>
      </pc:sldChg>
      <pc:sldChg chg="modSp mod">
        <pc:chgData name="Achicanoy Estrella, Harold Armando (Alliance Bioversity-CIAT)" userId="e87e83d1-91b5-4f6e-8e1d-7551d605f306" providerId="ADAL" clId="{7095414D-2875-40A0-B190-EE6357E03B33}" dt="2025-11-05T03:21:45.504" v="256" actId="123"/>
        <pc:sldMkLst>
          <pc:docMk/>
          <pc:sldMk cId="989531353" sldId="282"/>
        </pc:sldMkLst>
        <pc:spChg chg="mod">
          <ac:chgData name="Achicanoy Estrella, Harold Armando (Alliance Bioversity-CIAT)" userId="e87e83d1-91b5-4f6e-8e1d-7551d605f306" providerId="ADAL" clId="{7095414D-2875-40A0-B190-EE6357E03B33}" dt="2025-11-05T03:21:45.504" v="256" actId="123"/>
          <ac:spMkLst>
            <pc:docMk/>
            <pc:sldMk cId="989531353" sldId="282"/>
            <ac:spMk id="3" creationId="{C6EE0CF5-A21A-6BC0-26D0-93A8833BA200}"/>
          </ac:spMkLst>
        </pc:spChg>
      </pc:sldChg>
      <pc:sldChg chg="addSp delSp modSp del mod">
        <pc:chgData name="Achicanoy Estrella, Harold Armando (Alliance Bioversity-CIAT)" userId="e87e83d1-91b5-4f6e-8e1d-7551d605f306" providerId="ADAL" clId="{7095414D-2875-40A0-B190-EE6357E03B33}" dt="2025-11-05T04:35:44.649" v="505" actId="47"/>
        <pc:sldMkLst>
          <pc:docMk/>
          <pc:sldMk cId="2053745911" sldId="283"/>
        </pc:sldMkLst>
        <pc:grpChg chg="mod">
          <ac:chgData name="Achicanoy Estrella, Harold Armando (Alliance Bioversity-CIAT)" userId="e87e83d1-91b5-4f6e-8e1d-7551d605f306" providerId="ADAL" clId="{7095414D-2875-40A0-B190-EE6357E03B33}" dt="2025-11-05T03:23:49.244" v="274" actId="1076"/>
          <ac:grpSpMkLst>
            <pc:docMk/>
            <pc:sldMk cId="2053745911" sldId="283"/>
            <ac:grpSpMk id="8" creationId="{D8637324-611D-C22F-99A0-F9296D7234B6}"/>
          </ac:grpSpMkLst>
        </pc:grpChg>
        <pc:grpChg chg="del">
          <ac:chgData name="Achicanoy Estrella, Harold Armando (Alliance Bioversity-CIAT)" userId="e87e83d1-91b5-4f6e-8e1d-7551d605f306" providerId="ADAL" clId="{7095414D-2875-40A0-B190-EE6357E03B33}" dt="2025-11-05T03:23:37.918" v="273" actId="478"/>
          <ac:grpSpMkLst>
            <pc:docMk/>
            <pc:sldMk cId="2053745911" sldId="283"/>
            <ac:grpSpMk id="9" creationId="{FBF961D0-EAB2-7E72-3574-A01C314955F7}"/>
          </ac:grpSpMkLst>
        </pc:grpChg>
        <pc:cxnChg chg="add mod">
          <ac:chgData name="Achicanoy Estrella, Harold Armando (Alliance Bioversity-CIAT)" userId="e87e83d1-91b5-4f6e-8e1d-7551d605f306" providerId="ADAL" clId="{7095414D-2875-40A0-B190-EE6357E03B33}" dt="2025-11-05T03:24:01.758" v="278" actId="14100"/>
          <ac:cxnSpMkLst>
            <pc:docMk/>
            <pc:sldMk cId="2053745911" sldId="283"/>
            <ac:cxnSpMk id="2" creationId="{F8BC19B3-2C13-CE2A-7549-E4AB13CF9135}"/>
          </ac:cxnSpMkLst>
        </pc:cxnChg>
        <pc:cxnChg chg="del mod">
          <ac:chgData name="Achicanoy Estrella, Harold Armando (Alliance Bioversity-CIAT)" userId="e87e83d1-91b5-4f6e-8e1d-7551d605f306" providerId="ADAL" clId="{7095414D-2875-40A0-B190-EE6357E03B33}" dt="2025-11-05T03:23:37.918" v="273" actId="478"/>
          <ac:cxnSpMkLst>
            <pc:docMk/>
            <pc:sldMk cId="2053745911" sldId="283"/>
            <ac:cxnSpMk id="13" creationId="{F5EE49BB-CB96-C348-7FDD-B2ED1100BEEA}"/>
          </ac:cxnSpMkLst>
        </pc:cxnChg>
      </pc:sldChg>
      <pc:sldChg chg="del">
        <pc:chgData name="Achicanoy Estrella, Harold Armando (Alliance Bioversity-CIAT)" userId="e87e83d1-91b5-4f6e-8e1d-7551d605f306" providerId="ADAL" clId="{7095414D-2875-40A0-B190-EE6357E03B33}" dt="2025-11-05T04:35:44.649" v="505" actId="47"/>
        <pc:sldMkLst>
          <pc:docMk/>
          <pc:sldMk cId="1342991516" sldId="284"/>
        </pc:sldMkLst>
      </pc:sldChg>
      <pc:sldChg chg="modSp mod">
        <pc:chgData name="Achicanoy Estrella, Harold Armando (Alliance Bioversity-CIAT)" userId="e87e83d1-91b5-4f6e-8e1d-7551d605f306" providerId="ADAL" clId="{7095414D-2875-40A0-B190-EE6357E03B33}" dt="2025-11-05T03:26:55.172" v="292"/>
        <pc:sldMkLst>
          <pc:docMk/>
          <pc:sldMk cId="2090286973" sldId="285"/>
        </pc:sldMkLst>
        <pc:graphicFrameChg chg="mod modGraphic">
          <ac:chgData name="Achicanoy Estrella, Harold Armando (Alliance Bioversity-CIAT)" userId="e87e83d1-91b5-4f6e-8e1d-7551d605f306" providerId="ADAL" clId="{7095414D-2875-40A0-B190-EE6357E03B33}" dt="2025-11-05T03:26:55.172" v="292"/>
          <ac:graphicFrameMkLst>
            <pc:docMk/>
            <pc:sldMk cId="2090286973" sldId="285"/>
            <ac:graphicFrameMk id="4" creationId="{30CB1098-C851-EC25-37FD-B45DEA779C98}"/>
          </ac:graphicFrameMkLst>
        </pc:graphicFrameChg>
      </pc:sldChg>
      <pc:sldChg chg="modSp mod">
        <pc:chgData name="Achicanoy Estrella, Harold Armando (Alliance Bioversity-CIAT)" userId="e87e83d1-91b5-4f6e-8e1d-7551d605f306" providerId="ADAL" clId="{7095414D-2875-40A0-B190-EE6357E03B33}" dt="2025-11-05T03:28:51.323" v="302" actId="27636"/>
        <pc:sldMkLst>
          <pc:docMk/>
          <pc:sldMk cId="4135438281" sldId="287"/>
        </pc:sldMkLst>
        <pc:spChg chg="mod">
          <ac:chgData name="Achicanoy Estrella, Harold Armando (Alliance Bioversity-CIAT)" userId="e87e83d1-91b5-4f6e-8e1d-7551d605f306" providerId="ADAL" clId="{7095414D-2875-40A0-B190-EE6357E03B33}" dt="2025-11-05T03:28:51.323" v="302" actId="27636"/>
          <ac:spMkLst>
            <pc:docMk/>
            <pc:sldMk cId="4135438281" sldId="287"/>
            <ac:spMk id="3" creationId="{8BAE4011-D065-AB21-6D38-07418C50BB99}"/>
          </ac:spMkLst>
        </pc:spChg>
      </pc:sldChg>
      <pc:sldChg chg="addSp modSp mod">
        <pc:chgData name="Achicanoy Estrella, Harold Armando (Alliance Bioversity-CIAT)" userId="e87e83d1-91b5-4f6e-8e1d-7551d605f306" providerId="ADAL" clId="{7095414D-2875-40A0-B190-EE6357E03B33}" dt="2025-11-05T03:42:04.159" v="496" actId="404"/>
        <pc:sldMkLst>
          <pc:docMk/>
          <pc:sldMk cId="3977288539" sldId="288"/>
        </pc:sldMkLst>
        <pc:spChg chg="mod">
          <ac:chgData name="Achicanoy Estrella, Harold Armando (Alliance Bioversity-CIAT)" userId="e87e83d1-91b5-4f6e-8e1d-7551d605f306" providerId="ADAL" clId="{7095414D-2875-40A0-B190-EE6357E03B33}" dt="2025-11-05T03:42:04.159" v="496" actId="404"/>
          <ac:spMkLst>
            <pc:docMk/>
            <pc:sldMk cId="3977288539" sldId="288"/>
            <ac:spMk id="3" creationId="{D7A2D782-D3F5-F5E8-A095-ADDC837EFD15}"/>
          </ac:spMkLst>
        </pc:spChg>
        <pc:spChg chg="add mod">
          <ac:chgData name="Achicanoy Estrella, Harold Armando (Alliance Bioversity-CIAT)" userId="e87e83d1-91b5-4f6e-8e1d-7551d605f306" providerId="ADAL" clId="{7095414D-2875-40A0-B190-EE6357E03B33}" dt="2025-11-05T03:40:31.304" v="475" actId="1076"/>
          <ac:spMkLst>
            <pc:docMk/>
            <pc:sldMk cId="3977288539" sldId="288"/>
            <ac:spMk id="4" creationId="{9873E5B7-CAF1-2A20-CEE7-7C9C6165B616}"/>
          </ac:spMkLst>
        </pc:spChg>
        <pc:cxnChg chg="add mod">
          <ac:chgData name="Achicanoy Estrella, Harold Armando (Alliance Bioversity-CIAT)" userId="e87e83d1-91b5-4f6e-8e1d-7551d605f306" providerId="ADAL" clId="{7095414D-2875-40A0-B190-EE6357E03B33}" dt="2025-11-05T03:40:31.304" v="475" actId="1076"/>
          <ac:cxnSpMkLst>
            <pc:docMk/>
            <pc:sldMk cId="3977288539" sldId="288"/>
            <ac:cxnSpMk id="6" creationId="{701F2F93-1ED4-0D93-F736-3583D71543C2}"/>
          </ac:cxnSpMkLst>
        </pc:cxnChg>
      </pc:sldChg>
      <pc:sldChg chg="modSp">
        <pc:chgData name="Achicanoy Estrella, Harold Armando (Alliance Bioversity-CIAT)" userId="e87e83d1-91b5-4f6e-8e1d-7551d605f306" providerId="ADAL" clId="{7095414D-2875-40A0-B190-EE6357E03B33}" dt="2025-11-05T03:42:31.760" v="497"/>
        <pc:sldMkLst>
          <pc:docMk/>
          <pc:sldMk cId="2135384434" sldId="289"/>
        </pc:sldMkLst>
        <pc:spChg chg="mod">
          <ac:chgData name="Achicanoy Estrella, Harold Armando (Alliance Bioversity-CIAT)" userId="e87e83d1-91b5-4f6e-8e1d-7551d605f306" providerId="ADAL" clId="{7095414D-2875-40A0-B190-EE6357E03B33}" dt="2025-11-05T03:42:31.760" v="497"/>
          <ac:spMkLst>
            <pc:docMk/>
            <pc:sldMk cId="2135384434" sldId="289"/>
            <ac:spMk id="4" creationId="{5F00EC93-8DEC-789D-FADF-B77AB5E178DF}"/>
          </ac:spMkLst>
        </pc:spChg>
      </pc:sldChg>
      <pc:sldChg chg="addSp modSp">
        <pc:chgData name="Achicanoy Estrella, Harold Armando (Alliance Bioversity-CIAT)" userId="e87e83d1-91b5-4f6e-8e1d-7551d605f306" providerId="ADAL" clId="{7095414D-2875-40A0-B190-EE6357E03B33}" dt="2025-11-05T02:54:17.011" v="3"/>
        <pc:sldMkLst>
          <pc:docMk/>
          <pc:sldMk cId="1129618901" sldId="293"/>
        </pc:sldMkLst>
        <pc:picChg chg="add mod">
          <ac:chgData name="Achicanoy Estrella, Harold Armando (Alliance Bioversity-CIAT)" userId="e87e83d1-91b5-4f6e-8e1d-7551d605f306" providerId="ADAL" clId="{7095414D-2875-40A0-B190-EE6357E03B33}" dt="2025-11-05T02:54:17.011" v="3"/>
          <ac:picMkLst>
            <pc:docMk/>
            <pc:sldMk cId="1129618901" sldId="293"/>
            <ac:picMk id="2" creationId="{11F79E79-939F-AD07-16BC-B3DE1F7B4F49}"/>
          </ac:picMkLst>
        </pc:picChg>
      </pc:sldChg>
      <pc:sldChg chg="add">
        <pc:chgData name="Achicanoy Estrella, Harold Armando (Alliance Bioversity-CIAT)" userId="e87e83d1-91b5-4f6e-8e1d-7551d605f306" providerId="ADAL" clId="{7095414D-2875-40A0-B190-EE6357E03B33}" dt="2025-11-05T02:53:44.917" v="2"/>
        <pc:sldMkLst>
          <pc:docMk/>
          <pc:sldMk cId="739634858" sldId="294"/>
        </pc:sldMkLst>
      </pc:sldChg>
      <pc:sldChg chg="add ord">
        <pc:chgData name="Achicanoy Estrella, Harold Armando (Alliance Bioversity-CIAT)" userId="e87e83d1-91b5-4f6e-8e1d-7551d605f306" providerId="ADAL" clId="{7095414D-2875-40A0-B190-EE6357E03B33}" dt="2025-11-05T02:55:18.199" v="6"/>
        <pc:sldMkLst>
          <pc:docMk/>
          <pc:sldMk cId="887169220" sldId="295"/>
        </pc:sldMkLst>
      </pc:sldChg>
      <pc:sldChg chg="add">
        <pc:chgData name="Achicanoy Estrella, Harold Armando (Alliance Bioversity-CIAT)" userId="e87e83d1-91b5-4f6e-8e1d-7551d605f306" providerId="ADAL" clId="{7095414D-2875-40A0-B190-EE6357E03B33}" dt="2025-11-05T04:34:58.541" v="501"/>
        <pc:sldMkLst>
          <pc:docMk/>
          <pc:sldMk cId="3199136362" sldId="296"/>
        </pc:sldMkLst>
      </pc:sldChg>
      <pc:sldChg chg="add">
        <pc:chgData name="Achicanoy Estrella, Harold Armando (Alliance Bioversity-CIAT)" userId="e87e83d1-91b5-4f6e-8e1d-7551d605f306" providerId="ADAL" clId="{7095414D-2875-40A0-B190-EE6357E03B33}" dt="2025-11-05T04:35:18.774" v="503"/>
        <pc:sldMkLst>
          <pc:docMk/>
          <pc:sldMk cId="2719905063" sldId="297"/>
        </pc:sldMkLst>
      </pc:sldChg>
      <pc:sldChg chg="add">
        <pc:chgData name="Achicanoy Estrella, Harold Armando (Alliance Bioversity-CIAT)" userId="e87e83d1-91b5-4f6e-8e1d-7551d605f306" providerId="ADAL" clId="{7095414D-2875-40A0-B190-EE6357E03B33}" dt="2025-11-05T04:35:27.838" v="504"/>
        <pc:sldMkLst>
          <pc:docMk/>
          <pc:sldMk cId="1776454345" sldId="298"/>
        </pc:sldMkLst>
      </pc:sldChg>
      <pc:sldChg chg="add">
        <pc:chgData name="Achicanoy Estrella, Harold Armando (Alliance Bioversity-CIAT)" userId="e87e83d1-91b5-4f6e-8e1d-7551d605f306" providerId="ADAL" clId="{7095414D-2875-40A0-B190-EE6357E03B33}" dt="2025-11-05T04:35:46.427" v="506"/>
        <pc:sldMkLst>
          <pc:docMk/>
          <pc:sldMk cId="1972801587" sldId="29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field with lines in the middle&#10;&#10;AI-generated content may be incorrect.">
            <a:extLst>
              <a:ext uri="{FF2B5EF4-FFF2-40B4-BE49-F238E27FC236}">
                <a16:creationId xmlns:a16="http://schemas.microsoft.com/office/drawing/2014/main" id="{633A8EA2-59AA-542E-1B80-DBF7AB792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95181-6814-57F3-47A1-91DA85F76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0" y="1554511"/>
            <a:ext cx="9144000" cy="2387600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46E2-EB35-4613-A0D0-773125A27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4034186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3771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FC6B86BC-152C-EA20-8BA8-91B061F24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0E431-AAB9-2077-5A89-E7624055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7C84-F46F-7239-14F2-9F9DD73F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9649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6B86BC-152C-EA20-8BA8-91B061F247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0E431-AAB9-2077-5A89-E7624055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7C84-F46F-7239-14F2-9F9DD73F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39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surface with white text&#10;&#10;AI-generated content may be incorrect.">
            <a:extLst>
              <a:ext uri="{FF2B5EF4-FFF2-40B4-BE49-F238E27FC236}">
                <a16:creationId xmlns:a16="http://schemas.microsoft.com/office/drawing/2014/main" id="{D7FFB053-6168-4A75-716A-0740E8CFC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2BAB-C6A8-41A0-882B-0761672B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48356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6317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FB053-6168-4A75-716A-0740E8CFC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F2BAB-C6A8-41A0-882B-0761672B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48356"/>
            <a:ext cx="10515600" cy="28527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090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AD65-6CF8-FFC0-5149-BB0F4AAD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B6221-956D-D29F-9092-3E6E21DF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36294-9EAD-4573-A696-A9D1803E7819}" type="datetimeFigureOut">
              <a:rPr lang="es-CO" smtClean="0"/>
              <a:t>4/11/2025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E7F6-4401-8EF8-56FE-F36FF91AF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52128-DFA8-8278-E1AB-9D1B88C2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73903-F73E-4F0A-825B-B0706B7DFC6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119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642257-0BEA-22A3-D803-5925CC75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1717A-D503-43F0-FCCE-631A5E946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2695A-2462-E850-761D-C3F84D43D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36294-9EAD-4573-A696-A9D1803E7819}" type="datetimeFigureOut">
              <a:rPr lang="es-CO" smtClean="0"/>
              <a:t>4/11/2025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86699-393F-4B91-A6D4-8D7F65885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7CFA8-8579-4153-8535-6FA229C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C73903-F73E-4F0A-825B-B0706B7DFC6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9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osit.co/download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2102-2343-A1D3-46A0-C586E3110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5AD34-62B4-38F6-BA31-51B0670C9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November 5, 2025</a:t>
            </a:r>
          </a:p>
          <a:p>
            <a:r>
              <a:rPr lang="en-US" dirty="0"/>
              <a:t>Alliance Bioversity International &amp; CIAT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59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5E181-2732-6F9B-3D9C-921CBB485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values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0638-9CDB-A3E9-3A2B-7458E78F9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Logical: </a:t>
            </a:r>
            <a:r>
              <a:rPr lang="en-US" dirty="0">
                <a:latin typeface="Consolas" panose="020B0609020204030204" pitchFamily="49" charset="0"/>
              </a:rPr>
              <a:t>TRUE, FALSE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Integers: </a:t>
            </a:r>
            <a:r>
              <a:rPr lang="en-US" dirty="0">
                <a:latin typeface="Consolas" panose="020B0609020204030204" pitchFamily="49" charset="0"/>
              </a:rPr>
              <a:t>1, 2, 3, 4, ...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Real Numbers: </a:t>
            </a:r>
            <a:r>
              <a:rPr lang="en-US" dirty="0">
                <a:latin typeface="Consolas" panose="020B0609020204030204" pitchFamily="49" charset="0"/>
              </a:rPr>
              <a:t>1.342, 3.45565, 0.0879985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Character/Text: </a:t>
            </a:r>
            <a:r>
              <a:rPr lang="en-US" dirty="0">
                <a:latin typeface="Consolas" panose="020B0609020204030204" pitchFamily="49" charset="0"/>
              </a:rPr>
              <a:t>“string,” “text”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Missing Values: </a:t>
            </a:r>
            <a:r>
              <a:rPr lang="en-US" dirty="0">
                <a:latin typeface="Consolas" panose="020B0609020204030204" pitchFamily="49" charset="0"/>
              </a:rPr>
              <a:t>NA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Non-calculable values: </a:t>
            </a:r>
            <a:r>
              <a:rPr lang="en-US" dirty="0" err="1">
                <a:latin typeface="Consolas" panose="020B0609020204030204" pitchFamily="49" charset="0"/>
              </a:rPr>
              <a:t>NaN</a:t>
            </a:r>
            <a:endParaRPr lang="en-US" dirty="0">
              <a:latin typeface="Consolas" panose="020B0609020204030204" pitchFamily="49" charset="0"/>
            </a:endParaRP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Very large/small values: </a:t>
            </a:r>
            <a:r>
              <a:rPr lang="en-US" dirty="0">
                <a:latin typeface="Consolas" panose="020B0609020204030204" pitchFamily="49" charset="0"/>
              </a:rPr>
              <a:t>Inf, -Inf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Null values: </a:t>
            </a:r>
            <a:r>
              <a:rPr lang="en-US" dirty="0">
                <a:latin typeface="Consolas" panose="020B0609020204030204" pitchFamily="49" charset="0"/>
              </a:rPr>
              <a:t>NULL</a:t>
            </a:r>
          </a:p>
          <a:p>
            <a:pPr marL="76200" lvl="0" indent="0">
              <a:buClr>
                <a:srgbClr val="3B3838"/>
              </a:buClr>
              <a:buSzPct val="108108"/>
              <a:buNone/>
            </a:pPr>
            <a:endParaRPr lang="en-US" dirty="0"/>
          </a:p>
          <a:p>
            <a:pPr marL="76200" lvl="0" indent="0">
              <a:buClr>
                <a:srgbClr val="3B3838"/>
              </a:buClr>
              <a:buSzPct val="108108"/>
              <a:buNone/>
            </a:pPr>
            <a:r>
              <a:rPr lang="en-US" sz="3600" dirty="0"/>
              <a:t>How can you identify the type of values in a variable?</a:t>
            </a:r>
          </a:p>
          <a:p>
            <a:pPr marL="76200" lvl="0" indent="0">
              <a:buClr>
                <a:srgbClr val="3B3838"/>
              </a:buClr>
              <a:buSzPct val="108108"/>
              <a:buNone/>
            </a:pPr>
            <a:r>
              <a:rPr lang="en-US" dirty="0"/>
              <a:t>R provides tools for determining the types of values:</a:t>
            </a:r>
          </a:p>
          <a:p>
            <a:pPr marL="76200" lvl="0" indent="0">
              <a:buSzPct val="108108"/>
              <a:buNone/>
            </a:pPr>
            <a:r>
              <a:rPr lang="en-US" b="1" dirty="0">
                <a:latin typeface="Consolas" panose="020B0609020204030204" pitchFamily="49" charset="0"/>
              </a:rPr>
              <a:t>is</a:t>
            </a:r>
            <a:r>
              <a:rPr lang="en-US" dirty="0">
                <a:latin typeface="Consolas" panose="020B0609020204030204" pitchFamily="49" charset="0"/>
              </a:rPr>
              <a:t>(variable)</a:t>
            </a:r>
            <a:r>
              <a:rPr lang="en-US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(variable)</a:t>
            </a:r>
            <a:r>
              <a:rPr lang="en-US" dirty="0"/>
              <a:t>. These commands display the value type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337845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C1A8F4-F518-8859-B2E6-0C4ADA0F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2651760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DC8F-FFD7-AFDB-5403-BAEA14E4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and matrices – Basic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89D2-A360-369A-7624-6C9C1D439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240409"/>
            <a:ext cx="10515600" cy="4351338"/>
          </a:xfrm>
        </p:spPr>
        <p:txBody>
          <a:bodyPr/>
          <a:lstStyle/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b="1" dirty="0"/>
              <a:t>Vectors:</a:t>
            </a:r>
            <a:endParaRPr lang="en-US" dirty="0"/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In programming, objects often consist of multiple ordered and indexed values.</a:t>
            </a:r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These are referred to as “vectors" in R and are fundamental to the programming process.</a:t>
            </a:r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Often, variables are composed of vectors.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b="1" dirty="0"/>
              <a:t>Matrices:</a:t>
            </a:r>
            <a:endParaRPr lang="en-US" dirty="0"/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A collection of elements (numbers) arranged in rows and columns.</a:t>
            </a:r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Every row and column is considered a vector.</a:t>
            </a:r>
          </a:p>
          <a:p>
            <a:pPr marL="914400" lvl="1" indent="-355600" algn="just">
              <a:buSzPts val="2000"/>
              <a:buFont typeface="Arial"/>
              <a:buChar char="•"/>
            </a:pPr>
            <a:r>
              <a:rPr lang="en-US" dirty="0"/>
              <a:t>Matrices must have a fixed number of rows and columns.</a:t>
            </a:r>
          </a:p>
        </p:txBody>
      </p:sp>
      <p:pic>
        <p:nvPicPr>
          <p:cNvPr id="4" name="Google Shape;173;p28">
            <a:extLst>
              <a:ext uri="{FF2B5EF4-FFF2-40B4-BE49-F238E27FC236}">
                <a16:creationId xmlns:a16="http://schemas.microsoft.com/office/drawing/2014/main" id="{0416477F-70A9-8AD2-0411-68E9AC15FD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37232" y="5377781"/>
            <a:ext cx="5010407" cy="131451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" name="Google Shape;174;p28">
            <a:extLst>
              <a:ext uri="{FF2B5EF4-FFF2-40B4-BE49-F238E27FC236}">
                <a16:creationId xmlns:a16="http://schemas.microsoft.com/office/drawing/2014/main" id="{74C7FD8B-787A-C229-ACEC-20885111AF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4087" y="4480560"/>
            <a:ext cx="3237913" cy="237744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52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0172-10AD-B7FE-B84D-C69C55C8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7E7C4-97E2-5B4D-2FFC-2FF08721C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dirty="0"/>
              <a:t>All objects/variables in R have a way to access their elements.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None/>
            </a:pPr>
            <a:endParaRPr lang="en-US" dirty="0"/>
          </a:p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b="1" dirty="0"/>
              <a:t>Vectors</a:t>
            </a:r>
            <a:r>
              <a:rPr lang="en-US" dirty="0"/>
              <a:t>: Elements are ordered sequentially, starting from position 1.</a:t>
            </a:r>
          </a:p>
          <a:p>
            <a:pPr marL="457200" lvl="1" indent="-1270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Access syntax: Variable[position].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000"/>
              <a:buNone/>
            </a:pPr>
            <a:endParaRPr lang="en-US" dirty="0"/>
          </a:p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b="1" dirty="0"/>
              <a:t>Matrices</a:t>
            </a:r>
            <a:r>
              <a:rPr lang="en-US" dirty="0"/>
              <a:t>: Access elements by specifying the row and column indices.</a:t>
            </a:r>
          </a:p>
          <a:p>
            <a:pPr marL="457200" lvl="1" indent="-1270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Matrix[row number, column number] – extracts a single cell value.</a:t>
            </a:r>
          </a:p>
          <a:p>
            <a:pPr marL="457200" lvl="1" indent="-1270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Matrix[row number, ] – extracts the entire row.</a:t>
            </a:r>
          </a:p>
          <a:p>
            <a:pPr marL="457200" lvl="1" indent="-1270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Matrix[, column number] – extracts the entire column.</a:t>
            </a:r>
          </a:p>
          <a:p>
            <a:pPr marL="457200" lvl="0" algn="just">
              <a:buClr>
                <a:srgbClr val="3B3838"/>
              </a:buClr>
              <a:buSzPts val="2400"/>
              <a:buNone/>
            </a:pP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00DB7-CF0F-2B63-B0A5-E41BCD1A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FE6683-102E-7A21-C173-31F62027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2651760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3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33C6-4AD7-10E8-C8F5-9154985D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0C2B-F4A5-10C3-A90E-31F12458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Create a vector containing the </a:t>
            </a:r>
            <a:r>
              <a:rPr lang="en-US" b="1" dirty="0"/>
              <a:t>first ten letters</a:t>
            </a:r>
            <a:r>
              <a:rPr lang="en-US" dirty="0"/>
              <a:t> of the alphabet.</a:t>
            </a:r>
          </a:p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Assign it to the variable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en-US" dirty="0" err="1">
                <a:latin typeface="Consolas" panose="020B0609020204030204" pitchFamily="49" charset="0"/>
              </a:rPr>
              <a:t>vec_exercise</a:t>
            </a:r>
            <a:r>
              <a:rPr lang="en-US" dirty="0">
                <a:latin typeface="Consolas" panose="020B0609020204030204" pitchFamily="49" charset="0"/>
              </a:rPr>
              <a:t>”</a:t>
            </a:r>
            <a:r>
              <a:rPr lang="en-US" dirty="0"/>
              <a:t>.</a:t>
            </a:r>
          </a:p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Obtain the letters in </a:t>
            </a:r>
            <a:r>
              <a:rPr lang="en-US" b="1" dirty="0"/>
              <a:t>positions 3, 7, and 9</a:t>
            </a:r>
            <a:r>
              <a:rPr lang="en-US" dirty="0"/>
              <a:t>, then print them in the console.</a:t>
            </a:r>
          </a:p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Obtain the </a:t>
            </a:r>
            <a:r>
              <a:rPr lang="en-US" b="1" dirty="0"/>
              <a:t>first five letters</a:t>
            </a:r>
            <a:r>
              <a:rPr lang="en-US" dirty="0"/>
              <a:t>.</a:t>
            </a:r>
          </a:p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Obtain the </a:t>
            </a:r>
            <a:r>
              <a:rPr lang="en-US" b="1" dirty="0"/>
              <a:t>last five letters</a:t>
            </a:r>
            <a:r>
              <a:rPr lang="en-US" dirty="0"/>
              <a:t>.</a:t>
            </a:r>
          </a:p>
          <a:p>
            <a:pPr marL="533400" lvl="0" indent="-457200" algn="just">
              <a:buSzPts val="2400"/>
              <a:buFont typeface="Arial"/>
              <a:buAutoNum type="arabicPeriod"/>
            </a:pPr>
            <a:r>
              <a:rPr lang="en-US" dirty="0"/>
              <a:t>Reverse the order of the </a:t>
            </a:r>
            <a:r>
              <a:rPr lang="en-US" dirty="0">
                <a:latin typeface="Consolas" panose="020B0609020204030204" pitchFamily="49" charset="0"/>
              </a:rPr>
              <a:t>“</a:t>
            </a:r>
            <a:r>
              <a:rPr lang="en-US" dirty="0" err="1">
                <a:latin typeface="Consolas" panose="020B0609020204030204" pitchFamily="49" charset="0"/>
              </a:rPr>
              <a:t>vec_exercise</a:t>
            </a:r>
            <a:r>
              <a:rPr lang="en-US" dirty="0">
                <a:latin typeface="Consolas" panose="020B0609020204030204" pitchFamily="49" charset="0"/>
              </a:rPr>
              <a:t>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8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84B5-02F8-9465-7179-4D91EEA8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3D41D-3BDB-B816-2F15-9AD5FC9D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They are like matrices.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They are organized into rows and columns.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You can name both rows and columns.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They allow all types of values and do not affect each other.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This is the most used format.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All of its elements are easily accessible.</a:t>
            </a:r>
          </a:p>
        </p:txBody>
      </p:sp>
      <p:pic>
        <p:nvPicPr>
          <p:cNvPr id="4" name="Google Shape;195;p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5997D1-A10E-AF17-491B-CF96F0DB5B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2623" y="4939917"/>
            <a:ext cx="10621177" cy="175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55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8E472-83EC-0980-0FEA-A925EF88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85D27F-37D5-5CFB-CC04-27E7F5F3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2651760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05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751D-85C8-34D7-DD45-00DF43B9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by 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DADE-007B-9D55-7935-48A5B7217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Filters are always necessary when managing and processing databases.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R provides several methods for filtering vectors, matrices, and data frames.</a:t>
            </a:r>
          </a:p>
          <a:p>
            <a:pPr marL="457200" lvl="0">
              <a:buClr>
                <a:srgbClr val="3B3838"/>
              </a:buClr>
              <a:buSzPts val="2400"/>
              <a:buNone/>
            </a:pPr>
            <a:endParaRPr lang="en-US" dirty="0"/>
          </a:p>
          <a:p>
            <a:pPr marL="0" lvl="0" indent="0" algn="ctr">
              <a:buSzPts val="2400"/>
              <a:buNone/>
            </a:pPr>
            <a:r>
              <a:rPr lang="en-US" sz="3200" b="1" dirty="0">
                <a:latin typeface="Consolas" panose="020B0609020204030204" pitchFamily="49" charset="0"/>
              </a:rPr>
              <a:t>vector[ </a:t>
            </a:r>
            <a:r>
              <a:rPr lang="en-US" sz="3200" dirty="0">
                <a:latin typeface="Consolas" panose="020B0609020204030204" pitchFamily="49" charset="0"/>
              </a:rPr>
              <a:t>logical condition </a:t>
            </a:r>
            <a:r>
              <a:rPr lang="en-US" sz="3200" b="1" dirty="0">
                <a:latin typeface="Consolas" panose="020B0609020204030204" pitchFamily="49" charset="0"/>
              </a:rPr>
              <a:t>]</a:t>
            </a:r>
            <a:endParaRPr lang="en-US" dirty="0">
              <a:latin typeface="Consolas" panose="020B0609020204030204" pitchFamily="49" charset="0"/>
            </a:endParaRPr>
          </a:p>
          <a:p>
            <a:pPr marL="0" lvl="0" indent="0" algn="ctr">
              <a:buSzPts val="2400"/>
              <a:buNone/>
            </a:pPr>
            <a:r>
              <a:rPr lang="en-US" sz="3200" b="1" dirty="0" err="1">
                <a:latin typeface="Consolas" panose="020B0609020204030204" pitchFamily="49" charset="0"/>
              </a:rPr>
              <a:t>data.frame</a:t>
            </a:r>
            <a:r>
              <a:rPr lang="en-US" sz="3200" b="1" dirty="0">
                <a:latin typeface="Consolas" panose="020B0609020204030204" pitchFamily="49" charset="0"/>
              </a:rPr>
              <a:t>[ </a:t>
            </a:r>
            <a:r>
              <a:rPr lang="en-US" sz="3200" dirty="0">
                <a:latin typeface="Consolas" panose="020B0609020204030204" pitchFamily="49" charset="0"/>
              </a:rPr>
              <a:t>logical condition </a:t>
            </a:r>
            <a:r>
              <a:rPr lang="en-US" sz="3200" b="1" dirty="0">
                <a:latin typeface="Consolas" panose="020B0609020204030204" pitchFamily="49" charset="0"/>
              </a:rPr>
              <a:t>, ]</a:t>
            </a:r>
            <a:endParaRPr lang="en-US" dirty="0">
              <a:latin typeface="Consolas" panose="020B0609020204030204" pitchFamily="49" charset="0"/>
            </a:endParaRPr>
          </a:p>
          <a:p>
            <a:pPr marL="457200" lvl="0">
              <a:buClr>
                <a:srgbClr val="3B3838"/>
              </a:buClr>
              <a:buSzPts val="240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4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C0851-FBF6-AD52-937C-E5ED5B58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361806-9F57-C659-2D53-51A14A7C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2651760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45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79C5-FED3-0A52-CB26-07C619BE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A6FC4-6786-BEF0-9D18-49078C11E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3424" cy="4351338"/>
          </a:xfrm>
        </p:spPr>
        <p:txBody>
          <a:bodyPr/>
          <a:lstStyle/>
          <a:p>
            <a:pPr marL="457200" lvl="0" indent="-381000"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an object-oriented programming language, focused on computation or statistical processing.</a:t>
            </a:r>
            <a:endParaRPr lang="en-US" dirty="0"/>
          </a:p>
          <a:p>
            <a:pPr marL="457200" lvl="0" indent="-381000"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free and open source.</a:t>
            </a:r>
            <a:endParaRPr lang="en-US" dirty="0"/>
          </a:p>
          <a:p>
            <a:pPr marL="457200" lvl="0" indent="-381000"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integrates a wide variety of graphical and statistical techniques. </a:t>
            </a:r>
            <a:endParaRPr lang="en-US" dirty="0"/>
          </a:p>
          <a:p>
            <a:pPr marL="457200" lvl="0" indent="-381000">
              <a:buClr>
                <a:srgbClr val="3B3838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It is a very understandable programming language.</a:t>
            </a:r>
          </a:p>
        </p:txBody>
      </p:sp>
      <p:pic>
        <p:nvPicPr>
          <p:cNvPr id="4" name="Google Shape;58;p2" descr="Icon&#10;&#10;Description automatically generated">
            <a:extLst>
              <a:ext uri="{FF2B5EF4-FFF2-40B4-BE49-F238E27FC236}">
                <a16:creationId xmlns:a16="http://schemas.microsoft.com/office/drawing/2014/main" id="{05933F47-19D0-7444-4F67-B128315CA7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51982" y="659271"/>
            <a:ext cx="3294253" cy="266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;p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2A0C87-76F1-3D9C-B5FC-EB4DA126F9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9318" y="3852970"/>
            <a:ext cx="3306917" cy="2050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's most common data structures are vectors, matrices, arrays, lists, and data frames.">
            <a:extLst>
              <a:ext uri="{FF2B5EF4-FFF2-40B4-BE49-F238E27FC236}">
                <a16:creationId xmlns:a16="http://schemas.microsoft.com/office/drawing/2014/main" id="{A86AA386-80B3-D6EE-5341-E4363F60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"/>
            <a:ext cx="85344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6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523-8F0E-E63C-4C71-55C270E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FB0D-0C75-7472-9306-791654FD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 algn="just">
              <a:buSzPts val="2400"/>
              <a:buFont typeface="Arial"/>
              <a:buChar char="•"/>
            </a:pPr>
            <a:r>
              <a:rPr lang="en-US" dirty="0"/>
              <a:t>A set of systematic operations performed to solve a type of problem.</a:t>
            </a:r>
          </a:p>
          <a:p>
            <a:pPr marL="457200" lvl="0" indent="-381000" algn="just">
              <a:buSzPts val="2400"/>
              <a:buFont typeface="Arial"/>
              <a:buChar char="•"/>
            </a:pPr>
            <a:r>
              <a:rPr lang="en-US" dirty="0"/>
              <a:t>Algorithmic thinking involves abstraction, modeling the problem, logical deduction, synthesizing a solution, and writing the correct algorithm.</a:t>
            </a:r>
          </a:p>
        </p:txBody>
      </p:sp>
      <p:grpSp>
        <p:nvGrpSpPr>
          <p:cNvPr id="4" name="Google Shape;110;p8">
            <a:extLst>
              <a:ext uri="{FF2B5EF4-FFF2-40B4-BE49-F238E27FC236}">
                <a16:creationId xmlns:a16="http://schemas.microsoft.com/office/drawing/2014/main" id="{E87441BA-D8F3-AE41-9429-9E4800385FEB}"/>
              </a:ext>
            </a:extLst>
          </p:cNvPr>
          <p:cNvGrpSpPr/>
          <p:nvPr/>
        </p:nvGrpSpPr>
        <p:grpSpPr>
          <a:xfrm>
            <a:off x="1945624" y="3689966"/>
            <a:ext cx="8300752" cy="2600960"/>
            <a:chOff x="1166071" y="3720095"/>
            <a:chExt cx="8300752" cy="2600960"/>
          </a:xfrm>
        </p:grpSpPr>
        <p:sp>
          <p:nvSpPr>
            <p:cNvPr id="5" name="Google Shape;111;p8">
              <a:extLst>
                <a:ext uri="{FF2B5EF4-FFF2-40B4-BE49-F238E27FC236}">
                  <a16:creationId xmlns:a16="http://schemas.microsoft.com/office/drawing/2014/main" id="{2E9976F3-A322-C2B9-579A-FF4E1E7F7D6D}"/>
                </a:ext>
              </a:extLst>
            </p:cNvPr>
            <p:cNvSpPr/>
            <p:nvPr/>
          </p:nvSpPr>
          <p:spPr>
            <a:xfrm>
              <a:off x="1166071" y="4638876"/>
              <a:ext cx="2072080" cy="96473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" name="Google Shape;112;p8">
              <a:extLst>
                <a:ext uri="{FF2B5EF4-FFF2-40B4-BE49-F238E27FC236}">
                  <a16:creationId xmlns:a16="http://schemas.microsoft.com/office/drawing/2014/main" id="{65A903C4-6156-811B-F975-56495FC95034}"/>
                </a:ext>
              </a:extLst>
            </p:cNvPr>
            <p:cNvGrpSpPr/>
            <p:nvPr/>
          </p:nvGrpSpPr>
          <p:grpSpPr>
            <a:xfrm>
              <a:off x="3846445" y="3720095"/>
              <a:ext cx="2600960" cy="2600960"/>
              <a:chOff x="3034452" y="-1"/>
              <a:chExt cx="2600960" cy="2600960"/>
            </a:xfrm>
          </p:grpSpPr>
          <p:sp>
            <p:nvSpPr>
              <p:cNvPr id="11" name="Google Shape;113;p8">
                <a:extLst>
                  <a:ext uri="{FF2B5EF4-FFF2-40B4-BE49-F238E27FC236}">
                    <a16:creationId xmlns:a16="http://schemas.microsoft.com/office/drawing/2014/main" id="{08108544-DFCC-4F32-93EE-38D7800D4DCA}"/>
                  </a:ext>
                </a:extLst>
              </p:cNvPr>
              <p:cNvSpPr/>
              <p:nvPr/>
            </p:nvSpPr>
            <p:spPr>
              <a:xfrm rot="-900000">
                <a:off x="3273095" y="238642"/>
                <a:ext cx="2123675" cy="21236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9790" y="30393"/>
                    </a:moveTo>
                    <a:lnTo>
                      <a:pt x="107494" y="25057"/>
                    </a:lnTo>
                    <a:lnTo>
                      <a:pt x="114008" y="36341"/>
                    </a:lnTo>
                    <a:lnTo>
                      <a:pt x="100535" y="49005"/>
                    </a:lnTo>
                    <a:cubicBezTo>
                      <a:pt x="102488" y="56205"/>
                      <a:pt x="102488" y="63795"/>
                      <a:pt x="100535" y="70995"/>
                    </a:cubicBezTo>
                    <a:lnTo>
                      <a:pt x="114008" y="83659"/>
                    </a:lnTo>
                    <a:lnTo>
                      <a:pt x="107494" y="94943"/>
                    </a:lnTo>
                    <a:lnTo>
                      <a:pt x="89790" y="89607"/>
                    </a:lnTo>
                    <a:lnTo>
                      <a:pt x="89790" y="89607"/>
                    </a:lnTo>
                    <a:cubicBezTo>
                      <a:pt x="84531" y="94898"/>
                      <a:pt x="77957" y="98693"/>
                      <a:pt x="70746" y="100602"/>
                    </a:cubicBezTo>
                    <a:lnTo>
                      <a:pt x="66514" y="118602"/>
                    </a:lnTo>
                    <a:lnTo>
                      <a:pt x="53486" y="118602"/>
                    </a:lnTo>
                    <a:lnTo>
                      <a:pt x="49254" y="100602"/>
                    </a:lnTo>
                    <a:lnTo>
                      <a:pt x="49254" y="100602"/>
                    </a:lnTo>
                    <a:cubicBezTo>
                      <a:pt x="42043" y="98693"/>
                      <a:pt x="35469" y="94898"/>
                      <a:pt x="30210" y="89607"/>
                    </a:cubicBezTo>
                    <a:lnTo>
                      <a:pt x="12506" y="94943"/>
                    </a:lnTo>
                    <a:lnTo>
                      <a:pt x="5992" y="83659"/>
                    </a:lnTo>
                    <a:lnTo>
                      <a:pt x="19465" y="70995"/>
                    </a:lnTo>
                    <a:cubicBezTo>
                      <a:pt x="17512" y="63795"/>
                      <a:pt x="17512" y="56205"/>
                      <a:pt x="19465" y="49005"/>
                    </a:cubicBezTo>
                    <a:lnTo>
                      <a:pt x="5992" y="36341"/>
                    </a:lnTo>
                    <a:lnTo>
                      <a:pt x="12506" y="25057"/>
                    </a:lnTo>
                    <a:lnTo>
                      <a:pt x="30210" y="30393"/>
                    </a:lnTo>
                    <a:lnTo>
                      <a:pt x="30210" y="30393"/>
                    </a:lnTo>
                    <a:cubicBezTo>
                      <a:pt x="35469" y="25102"/>
                      <a:pt x="42043" y="21307"/>
                      <a:pt x="49254" y="19398"/>
                    </a:cubicBezTo>
                    <a:lnTo>
                      <a:pt x="53486" y="1398"/>
                    </a:lnTo>
                    <a:lnTo>
                      <a:pt x="66514" y="1398"/>
                    </a:lnTo>
                    <a:lnTo>
                      <a:pt x="70746" y="19398"/>
                    </a:lnTo>
                    <a:lnTo>
                      <a:pt x="70746" y="19398"/>
                    </a:lnTo>
                    <a:cubicBezTo>
                      <a:pt x="77957" y="21307"/>
                      <a:pt x="84531" y="25102"/>
                      <a:pt x="89790" y="30393"/>
                    </a:cubicBezTo>
                    <a:close/>
                  </a:path>
                </a:pathLst>
              </a:custGeom>
              <a:solidFill>
                <a:schemeClr val="lt1"/>
              </a:solidFill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14;p8">
                <a:extLst>
                  <a:ext uri="{FF2B5EF4-FFF2-40B4-BE49-F238E27FC236}">
                    <a16:creationId xmlns:a16="http://schemas.microsoft.com/office/drawing/2014/main" id="{C389A7A7-3F00-5A9F-F75E-815EB9084095}"/>
                  </a:ext>
                </a:extLst>
              </p:cNvPr>
              <p:cNvSpPr txBox="1"/>
              <p:nvPr/>
            </p:nvSpPr>
            <p:spPr>
              <a:xfrm>
                <a:off x="3661813" y="704426"/>
                <a:ext cx="1346237" cy="1192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8250" tIns="48250" rIns="48250" bIns="482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115;p8">
              <a:extLst>
                <a:ext uri="{FF2B5EF4-FFF2-40B4-BE49-F238E27FC236}">
                  <a16:creationId xmlns:a16="http://schemas.microsoft.com/office/drawing/2014/main" id="{C69E6E83-1117-42A2-B5D1-2BC43D7EA92E}"/>
                </a:ext>
              </a:extLst>
            </p:cNvPr>
            <p:cNvSpPr/>
            <p:nvPr/>
          </p:nvSpPr>
          <p:spPr>
            <a:xfrm>
              <a:off x="7394743" y="4651894"/>
              <a:ext cx="2072080" cy="96473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6;p8">
              <a:extLst>
                <a:ext uri="{FF2B5EF4-FFF2-40B4-BE49-F238E27FC236}">
                  <a16:creationId xmlns:a16="http://schemas.microsoft.com/office/drawing/2014/main" id="{3B017F8F-D6E0-A734-35C4-C732982FA7D4}"/>
                </a:ext>
              </a:extLst>
            </p:cNvPr>
            <p:cNvSpPr/>
            <p:nvPr/>
          </p:nvSpPr>
          <p:spPr>
            <a:xfrm>
              <a:off x="3366642" y="4741523"/>
              <a:ext cx="855677" cy="759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2661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7;p8">
              <a:extLst>
                <a:ext uri="{FF2B5EF4-FFF2-40B4-BE49-F238E27FC236}">
                  <a16:creationId xmlns:a16="http://schemas.microsoft.com/office/drawing/2014/main" id="{B4DE64F6-8296-61D3-CA2E-9741BEEE7106}"/>
                </a:ext>
              </a:extLst>
            </p:cNvPr>
            <p:cNvSpPr/>
            <p:nvPr/>
          </p:nvSpPr>
          <p:spPr>
            <a:xfrm>
              <a:off x="6333249" y="4741523"/>
              <a:ext cx="855677" cy="759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2661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8;p8">
              <a:extLst>
                <a:ext uri="{FF2B5EF4-FFF2-40B4-BE49-F238E27FC236}">
                  <a16:creationId xmlns:a16="http://schemas.microsoft.com/office/drawing/2014/main" id="{73FEAFFD-F064-41F3-C370-B17C53ECDA91}"/>
                </a:ext>
              </a:extLst>
            </p:cNvPr>
            <p:cNvSpPr/>
            <p:nvPr/>
          </p:nvSpPr>
          <p:spPr>
            <a:xfrm>
              <a:off x="2198380" y="5614831"/>
              <a:ext cx="6174298" cy="690262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BAFE-FAF6-6604-C621-52672560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  <a:endParaRPr lang="en-US" dirty="0"/>
          </a:p>
        </p:txBody>
      </p:sp>
      <p:sp>
        <p:nvSpPr>
          <p:cNvPr id="4" name="Google Shape;124;p9">
            <a:extLst>
              <a:ext uri="{FF2B5EF4-FFF2-40B4-BE49-F238E27FC236}">
                <a16:creationId xmlns:a16="http://schemas.microsoft.com/office/drawing/2014/main" id="{60663EFA-9282-66BC-4C63-9C1D8BF9163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211903"/>
            <a:ext cx="10515600" cy="3131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Scenario:</a:t>
            </a:r>
            <a:endParaRPr dirty="0"/>
          </a:p>
          <a:p>
            <a:pPr marL="5334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-US" sz="3000" dirty="0"/>
              <a:t>The first monthly sales totals for four stores in the listed cities for 2024 are provided. Calculate each store's total sales for the quarter.</a:t>
            </a:r>
            <a:endParaRPr sz="3000" dirty="0"/>
          </a:p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81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dirty="0"/>
              <a:t>Identify the inputs.</a:t>
            </a:r>
            <a:endParaRPr dirty="0"/>
          </a:p>
          <a:p>
            <a:pPr marL="457200" lvl="0" indent="-381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dirty="0"/>
              <a:t>Define the desired outcome.</a:t>
            </a:r>
            <a:endParaRPr dirty="0"/>
          </a:p>
          <a:p>
            <a:pPr marL="457200" lvl="0" indent="-3810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dirty="0"/>
              <a:t>Establish steps to process inputs and convert them into the desired outcomes.</a:t>
            </a:r>
            <a:endParaRPr dirty="0"/>
          </a:p>
        </p:txBody>
      </p:sp>
      <p:graphicFrame>
        <p:nvGraphicFramePr>
          <p:cNvPr id="5" name="Google Shape;125;p9">
            <a:extLst>
              <a:ext uri="{FF2B5EF4-FFF2-40B4-BE49-F238E27FC236}">
                <a16:creationId xmlns:a16="http://schemas.microsoft.com/office/drawing/2014/main" id="{71EC7A92-B11F-2DFB-B320-5B6D048525B1}"/>
              </a:ext>
            </a:extLst>
          </p:cNvPr>
          <p:cNvGraphicFramePr/>
          <p:nvPr/>
        </p:nvGraphicFramePr>
        <p:xfrm>
          <a:off x="3758184" y="4177381"/>
          <a:ext cx="4050793" cy="1968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1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/>
                        <a:t> 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Month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/>
                        <a:t>Sales points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January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February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March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Cali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3643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4652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2145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Bogotá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2011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4345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4708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Medellín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2820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1995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3273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Cartagena</a:t>
                      </a:r>
                      <a:endParaRPr sz="2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4487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3574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4832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650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05EE-47EC-90F2-CF31-802828D2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Google Shape;132;p11">
            <a:extLst>
              <a:ext uri="{FF2B5EF4-FFF2-40B4-BE49-F238E27FC236}">
                <a16:creationId xmlns:a16="http://schemas.microsoft.com/office/drawing/2014/main" id="{F0CEE2EF-5469-740D-AE3D-A46E29757D9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5320" y="1690983"/>
            <a:ext cx="9448800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-152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b="1" dirty="0"/>
              <a:t>Inputs</a:t>
            </a:r>
            <a:r>
              <a:rPr lang="en-US" dirty="0"/>
              <a:t>: </a:t>
            </a:r>
            <a:endParaRPr dirty="0"/>
          </a:p>
          <a:p>
            <a:pPr marL="457200" lvl="1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Table showing monthly sales totals. </a:t>
            </a:r>
            <a:endParaRPr dirty="0"/>
          </a:p>
          <a:p>
            <a:pPr marL="457200" lvl="1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The rows contain records of sales points in cities.</a:t>
            </a:r>
            <a:endParaRPr dirty="0"/>
          </a:p>
          <a:p>
            <a:pPr marL="457200" lvl="1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Calibri"/>
              <a:buChar char="•"/>
            </a:pPr>
            <a:r>
              <a:rPr lang="en-US" dirty="0"/>
              <a:t>The columns contain monthly sales data.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 b="1" dirty="0"/>
              <a:t>Processing:</a:t>
            </a:r>
            <a:endParaRPr dirty="0"/>
          </a:p>
          <a:p>
            <a:pPr marL="8001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Char char="•"/>
            </a:pPr>
            <a:r>
              <a:rPr lang="en-US" dirty="0"/>
              <a:t>Sum the rows and enter the total in the last column.</a:t>
            </a:r>
            <a:endParaRPr dirty="0"/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Char char="•"/>
            </a:pPr>
            <a:r>
              <a:rPr lang="en-US" b="1" dirty="0"/>
              <a:t>Outputs</a:t>
            </a:r>
            <a:r>
              <a:rPr lang="en-US" dirty="0"/>
              <a:t>: </a:t>
            </a:r>
            <a:endParaRPr dirty="0"/>
          </a:p>
          <a:p>
            <a:pPr marL="8001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Char char="•"/>
            </a:pPr>
            <a:r>
              <a:rPr lang="en-US" dirty="0"/>
              <a:t>Table showing the sum of monthly sales (quarter total) for each sales point.</a:t>
            </a:r>
            <a:endParaRPr dirty="0"/>
          </a:p>
        </p:txBody>
      </p:sp>
      <p:graphicFrame>
        <p:nvGraphicFramePr>
          <p:cNvPr id="5" name="Google Shape;133;p11">
            <a:extLst>
              <a:ext uri="{FF2B5EF4-FFF2-40B4-BE49-F238E27FC236}">
                <a16:creationId xmlns:a16="http://schemas.microsoft.com/office/drawing/2014/main" id="{56F0F1AB-6042-8E41-1C22-63E82EF10E89}"/>
              </a:ext>
            </a:extLst>
          </p:cNvPr>
          <p:cNvGraphicFramePr/>
          <p:nvPr/>
        </p:nvGraphicFramePr>
        <p:xfrm>
          <a:off x="6876288" y="478420"/>
          <a:ext cx="4919471" cy="1934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8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 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Month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Sales points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January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00"/>
                          </a:solidFill>
                        </a:rPr>
                        <a:t>February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March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3600"/>
                    </a:p>
                  </a:txBody>
                  <a:tcPr marL="8475" marR="8475" marT="8475" marB="0" anchor="ctr">
                    <a:solidFill>
                      <a:srgbClr val="FDF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Cali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3643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4652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2145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10440</a:t>
                      </a:r>
                      <a:endParaRPr sz="3600"/>
                    </a:p>
                  </a:txBody>
                  <a:tcPr marL="0" marR="0" marT="0" marB="0" anchor="b">
                    <a:solidFill>
                      <a:srgbClr val="FDF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Bogotá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2011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4345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4708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11064</a:t>
                      </a:r>
                      <a:endParaRPr sz="3600"/>
                    </a:p>
                  </a:txBody>
                  <a:tcPr marL="0" marR="0" marT="0" marB="0" anchor="b">
                    <a:solidFill>
                      <a:srgbClr val="FDF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Medellín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2820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1995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3273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8088</a:t>
                      </a:r>
                      <a:endParaRPr sz="3600"/>
                    </a:p>
                  </a:txBody>
                  <a:tcPr marL="0" marR="0" marT="0" marB="0" anchor="b">
                    <a:solidFill>
                      <a:srgbClr val="FDF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Cartagena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475" marR="8475" marT="847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4487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000000"/>
                          </a:solidFill>
                        </a:rPr>
                        <a:t>3574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</a:rPr>
                        <a:t>4832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12893</a:t>
                      </a:r>
                      <a:endParaRPr sz="3600" dirty="0"/>
                    </a:p>
                  </a:txBody>
                  <a:tcPr marL="0" marR="0" marT="0" marB="0" anchor="b">
                    <a:solidFill>
                      <a:srgbClr val="FDF7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134;p11">
            <a:extLst>
              <a:ext uri="{FF2B5EF4-FFF2-40B4-BE49-F238E27FC236}">
                <a16:creationId xmlns:a16="http://schemas.microsoft.com/office/drawing/2014/main" id="{8B44B59F-1401-3425-7231-966BCE2FE27A}"/>
              </a:ext>
            </a:extLst>
          </p:cNvPr>
          <p:cNvSpPr txBox="1"/>
          <p:nvPr/>
        </p:nvSpPr>
        <p:spPr>
          <a:xfrm>
            <a:off x="2416800" y="5787908"/>
            <a:ext cx="60944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if I am interested in total sales per year?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8008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77F5-21ED-2A42-B7E2-C1667E63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4" name="Google Shape;211;p34" descr="Text&#10;&#10;Description automatically generated">
            <a:extLst>
              <a:ext uri="{FF2B5EF4-FFF2-40B4-BE49-F238E27FC236}">
                <a16:creationId xmlns:a16="http://schemas.microsoft.com/office/drawing/2014/main" id="{686329FA-161C-B5E5-5171-1D7C3960EE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5952" y="1998964"/>
            <a:ext cx="2305160" cy="81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2;p34" descr="Text, letter&#10;&#10;Description automatically generated">
            <a:extLst>
              <a:ext uri="{FF2B5EF4-FFF2-40B4-BE49-F238E27FC236}">
                <a16:creationId xmlns:a16="http://schemas.microsoft.com/office/drawing/2014/main" id="{63DD3030-03FA-ACFB-F0BC-886685FE0D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854" y="1833987"/>
            <a:ext cx="2339902" cy="118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3;p34" descr="Funnel chart&#10;&#10;Description automatically generated">
            <a:extLst>
              <a:ext uri="{FF2B5EF4-FFF2-40B4-BE49-F238E27FC236}">
                <a16:creationId xmlns:a16="http://schemas.microsoft.com/office/drawing/2014/main" id="{24C017D4-7BB6-3AB0-B060-2095883F12A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5952" y="4553092"/>
            <a:ext cx="2309420" cy="102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4;p34" descr="Diagram, text&#10;&#10;Description automatically generated">
            <a:extLst>
              <a:ext uri="{FF2B5EF4-FFF2-40B4-BE49-F238E27FC236}">
                <a16:creationId xmlns:a16="http://schemas.microsoft.com/office/drawing/2014/main" id="{61DE4C1B-45C8-01A2-EBF3-AA8AB0A827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5854" y="4713963"/>
            <a:ext cx="2331368" cy="726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6;p34">
            <a:extLst>
              <a:ext uri="{FF2B5EF4-FFF2-40B4-BE49-F238E27FC236}">
                <a16:creationId xmlns:a16="http://schemas.microsoft.com/office/drawing/2014/main" id="{646DBC36-A208-0F01-F54E-F4AAD39D8DC1}"/>
              </a:ext>
            </a:extLst>
          </p:cNvPr>
          <p:cNvSpPr/>
          <p:nvPr/>
        </p:nvSpPr>
        <p:spPr>
          <a:xfrm>
            <a:off x="3278721" y="1280160"/>
            <a:ext cx="2670048" cy="2267712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17;p34">
            <a:extLst>
              <a:ext uri="{FF2B5EF4-FFF2-40B4-BE49-F238E27FC236}">
                <a16:creationId xmlns:a16="http://schemas.microsoft.com/office/drawing/2014/main" id="{5D2DA83F-9BE8-696E-7238-917E8513EAB9}"/>
              </a:ext>
            </a:extLst>
          </p:cNvPr>
          <p:cNvSpPr/>
          <p:nvPr/>
        </p:nvSpPr>
        <p:spPr>
          <a:xfrm>
            <a:off x="6096000" y="1291679"/>
            <a:ext cx="2670048" cy="2267712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18;p34">
            <a:extLst>
              <a:ext uri="{FF2B5EF4-FFF2-40B4-BE49-F238E27FC236}">
                <a16:creationId xmlns:a16="http://schemas.microsoft.com/office/drawing/2014/main" id="{3D18847B-88F0-4F1C-9310-B5158EB21178}"/>
              </a:ext>
            </a:extLst>
          </p:cNvPr>
          <p:cNvSpPr/>
          <p:nvPr/>
        </p:nvSpPr>
        <p:spPr>
          <a:xfrm>
            <a:off x="3243508" y="4011168"/>
            <a:ext cx="2670048" cy="2267712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19;p34">
            <a:extLst>
              <a:ext uri="{FF2B5EF4-FFF2-40B4-BE49-F238E27FC236}">
                <a16:creationId xmlns:a16="http://schemas.microsoft.com/office/drawing/2014/main" id="{F58284E2-C9A3-627A-EDBB-E3BB3D3FCEC7}"/>
              </a:ext>
            </a:extLst>
          </p:cNvPr>
          <p:cNvSpPr/>
          <p:nvPr/>
        </p:nvSpPr>
        <p:spPr>
          <a:xfrm>
            <a:off x="6096000" y="4011168"/>
            <a:ext cx="2670048" cy="2267712"/>
          </a:xfrm>
          <a:prstGeom prst="rect">
            <a:avLst/>
          </a:prstGeom>
          <a:noFill/>
          <a:ln w="5715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500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F841-A1DB-E5EF-E2C6-6D0E7E36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3B89A-EFA0-117E-99FB-FD6317C6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A function is a type of object.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It is the foundation of all programming in R.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A function is defined as a set of processes or algorithms that perform a specific task or calculation.</a:t>
            </a:r>
          </a:p>
          <a:p>
            <a:pPr marL="457200" lvl="0" indent="-381000" algn="just">
              <a:buClr>
                <a:srgbClr val="3B3838"/>
              </a:buClr>
              <a:buSzPts val="2400"/>
            </a:pPr>
            <a:r>
              <a:rPr lang="en-US" dirty="0"/>
              <a:t>Functions require INPUT values, PROCESS them, and must return an OUTPUT.</a:t>
            </a:r>
          </a:p>
        </p:txBody>
      </p:sp>
      <p:grpSp>
        <p:nvGrpSpPr>
          <p:cNvPr id="4" name="Google Shape;226;p35">
            <a:extLst>
              <a:ext uri="{FF2B5EF4-FFF2-40B4-BE49-F238E27FC236}">
                <a16:creationId xmlns:a16="http://schemas.microsoft.com/office/drawing/2014/main" id="{36813393-7D28-E078-5CA8-2C1EE6147856}"/>
              </a:ext>
            </a:extLst>
          </p:cNvPr>
          <p:cNvGrpSpPr/>
          <p:nvPr/>
        </p:nvGrpSpPr>
        <p:grpSpPr>
          <a:xfrm>
            <a:off x="1826564" y="3830440"/>
            <a:ext cx="8007649" cy="2699138"/>
            <a:chOff x="1166071" y="3720095"/>
            <a:chExt cx="8300752" cy="2600960"/>
          </a:xfrm>
        </p:grpSpPr>
        <p:sp>
          <p:nvSpPr>
            <p:cNvPr id="5" name="Google Shape;227;p35">
              <a:extLst>
                <a:ext uri="{FF2B5EF4-FFF2-40B4-BE49-F238E27FC236}">
                  <a16:creationId xmlns:a16="http://schemas.microsoft.com/office/drawing/2014/main" id="{6DA0DB15-5CDA-B4C3-FCAE-4BBD27D47E3D}"/>
                </a:ext>
              </a:extLst>
            </p:cNvPr>
            <p:cNvSpPr/>
            <p:nvPr/>
          </p:nvSpPr>
          <p:spPr>
            <a:xfrm>
              <a:off x="1166071" y="4638876"/>
              <a:ext cx="2072080" cy="96473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" name="Google Shape;228;p35">
              <a:extLst>
                <a:ext uri="{FF2B5EF4-FFF2-40B4-BE49-F238E27FC236}">
                  <a16:creationId xmlns:a16="http://schemas.microsoft.com/office/drawing/2014/main" id="{AD98E4A8-CB82-1F07-F208-E0C2534AB2A6}"/>
                </a:ext>
              </a:extLst>
            </p:cNvPr>
            <p:cNvGrpSpPr/>
            <p:nvPr/>
          </p:nvGrpSpPr>
          <p:grpSpPr>
            <a:xfrm>
              <a:off x="3846445" y="3720095"/>
              <a:ext cx="2600960" cy="2600960"/>
              <a:chOff x="3034452" y="-1"/>
              <a:chExt cx="2600960" cy="2600960"/>
            </a:xfrm>
          </p:grpSpPr>
          <p:sp>
            <p:nvSpPr>
              <p:cNvPr id="10" name="Google Shape;229;p35">
                <a:extLst>
                  <a:ext uri="{FF2B5EF4-FFF2-40B4-BE49-F238E27FC236}">
                    <a16:creationId xmlns:a16="http://schemas.microsoft.com/office/drawing/2014/main" id="{D410C22E-914C-8EB0-D3D7-E7DB79105C24}"/>
                  </a:ext>
                </a:extLst>
              </p:cNvPr>
              <p:cNvSpPr/>
              <p:nvPr/>
            </p:nvSpPr>
            <p:spPr>
              <a:xfrm rot="-900000">
                <a:off x="3273095" y="238642"/>
                <a:ext cx="2123675" cy="21236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9790" y="29616"/>
                    </a:moveTo>
                    <a:lnTo>
                      <a:pt x="107682" y="25237"/>
                    </a:lnTo>
                    <a:lnTo>
                      <a:pt x="114476" y="37313"/>
                    </a:lnTo>
                    <a:lnTo>
                      <a:pt x="100535" y="48716"/>
                    </a:lnTo>
                    <a:lnTo>
                      <a:pt x="100535" y="48716"/>
                    </a:lnTo>
                    <a:cubicBezTo>
                      <a:pt x="102488" y="56105"/>
                      <a:pt x="102488" y="63895"/>
                      <a:pt x="100535" y="71284"/>
                    </a:cubicBezTo>
                    <a:lnTo>
                      <a:pt x="114476" y="82687"/>
                    </a:lnTo>
                    <a:lnTo>
                      <a:pt x="107682" y="94763"/>
                    </a:lnTo>
                    <a:lnTo>
                      <a:pt x="89790" y="90384"/>
                    </a:lnTo>
                    <a:lnTo>
                      <a:pt x="89790" y="90384"/>
                    </a:lnTo>
                    <a:cubicBezTo>
                      <a:pt x="84531" y="95814"/>
                      <a:pt x="77957" y="99709"/>
                      <a:pt x="70746" y="101668"/>
                    </a:cubicBezTo>
                    <a:lnTo>
                      <a:pt x="66514" y="118565"/>
                    </a:lnTo>
                    <a:lnTo>
                      <a:pt x="53486" y="118565"/>
                    </a:lnTo>
                    <a:lnTo>
                      <a:pt x="49254" y="101668"/>
                    </a:lnTo>
                    <a:lnTo>
                      <a:pt x="49254" y="101668"/>
                    </a:lnTo>
                    <a:cubicBezTo>
                      <a:pt x="42043" y="99709"/>
                      <a:pt x="35469" y="95814"/>
                      <a:pt x="30210" y="90384"/>
                    </a:cubicBezTo>
                    <a:lnTo>
                      <a:pt x="12318" y="94763"/>
                    </a:lnTo>
                    <a:lnTo>
                      <a:pt x="5524" y="82687"/>
                    </a:lnTo>
                    <a:lnTo>
                      <a:pt x="19465" y="71284"/>
                    </a:lnTo>
                    <a:lnTo>
                      <a:pt x="19465" y="71284"/>
                    </a:lnTo>
                    <a:cubicBezTo>
                      <a:pt x="17512" y="63895"/>
                      <a:pt x="17512" y="56105"/>
                      <a:pt x="19465" y="48716"/>
                    </a:cubicBezTo>
                    <a:lnTo>
                      <a:pt x="5524" y="37313"/>
                    </a:lnTo>
                    <a:lnTo>
                      <a:pt x="12318" y="25237"/>
                    </a:lnTo>
                    <a:lnTo>
                      <a:pt x="30210" y="29616"/>
                    </a:lnTo>
                    <a:lnTo>
                      <a:pt x="30210" y="29616"/>
                    </a:lnTo>
                    <a:cubicBezTo>
                      <a:pt x="35469" y="24186"/>
                      <a:pt x="42043" y="20291"/>
                      <a:pt x="49254" y="18332"/>
                    </a:cubicBezTo>
                    <a:lnTo>
                      <a:pt x="53486" y="1435"/>
                    </a:lnTo>
                    <a:lnTo>
                      <a:pt x="66514" y="1435"/>
                    </a:lnTo>
                    <a:lnTo>
                      <a:pt x="70746" y="18332"/>
                    </a:lnTo>
                    <a:lnTo>
                      <a:pt x="70746" y="18332"/>
                    </a:lnTo>
                    <a:cubicBezTo>
                      <a:pt x="77957" y="20291"/>
                      <a:pt x="84531" y="24186"/>
                      <a:pt x="89790" y="29616"/>
                    </a:cubicBezTo>
                    <a:close/>
                  </a:path>
                </a:pathLst>
              </a:custGeom>
              <a:solidFill>
                <a:schemeClr val="lt1"/>
              </a:solidFill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230;p35">
                <a:extLst>
                  <a:ext uri="{FF2B5EF4-FFF2-40B4-BE49-F238E27FC236}">
                    <a16:creationId xmlns:a16="http://schemas.microsoft.com/office/drawing/2014/main" id="{C005E263-DFBD-8CB3-BDE5-12C6E5223B32}"/>
                  </a:ext>
                </a:extLst>
              </p:cNvPr>
              <p:cNvSpPr txBox="1"/>
              <p:nvPr/>
            </p:nvSpPr>
            <p:spPr>
              <a:xfrm>
                <a:off x="3661813" y="704426"/>
                <a:ext cx="1346237" cy="1192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8250" tIns="48250" rIns="48250" bIns="48250" anchor="ctr" anchorCtr="0">
                <a:norm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Process</a:t>
                </a:r>
                <a:endParaRPr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231;p35">
              <a:extLst>
                <a:ext uri="{FF2B5EF4-FFF2-40B4-BE49-F238E27FC236}">
                  <a16:creationId xmlns:a16="http://schemas.microsoft.com/office/drawing/2014/main" id="{24715695-32C2-317D-4928-60DAA2305788}"/>
                </a:ext>
              </a:extLst>
            </p:cNvPr>
            <p:cNvSpPr/>
            <p:nvPr/>
          </p:nvSpPr>
          <p:spPr>
            <a:xfrm>
              <a:off x="7394743" y="4651894"/>
              <a:ext cx="2072080" cy="964734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</a:t>
              </a:r>
              <a:endPara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32;p35">
              <a:extLst>
                <a:ext uri="{FF2B5EF4-FFF2-40B4-BE49-F238E27FC236}">
                  <a16:creationId xmlns:a16="http://schemas.microsoft.com/office/drawing/2014/main" id="{662F2EA7-7E3A-5B28-5DC0-D49189623489}"/>
                </a:ext>
              </a:extLst>
            </p:cNvPr>
            <p:cNvSpPr/>
            <p:nvPr/>
          </p:nvSpPr>
          <p:spPr>
            <a:xfrm>
              <a:off x="3366642" y="4741523"/>
              <a:ext cx="855677" cy="759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2661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33;p35">
              <a:extLst>
                <a:ext uri="{FF2B5EF4-FFF2-40B4-BE49-F238E27FC236}">
                  <a16:creationId xmlns:a16="http://schemas.microsoft.com/office/drawing/2014/main" id="{ED4FF248-D0FA-7C57-9FB2-36EAD02ABF43}"/>
                </a:ext>
              </a:extLst>
            </p:cNvPr>
            <p:cNvSpPr/>
            <p:nvPr/>
          </p:nvSpPr>
          <p:spPr>
            <a:xfrm>
              <a:off x="6333249" y="4741523"/>
              <a:ext cx="855677" cy="759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2661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97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FE4A-A7CC-7E71-8DA8-7378B51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functions defined in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E0CF5-A21A-6BC0-26D0-93A8833BA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993"/>
            <a:ext cx="10515600" cy="4351338"/>
          </a:xfrm>
        </p:spPr>
        <p:txBody>
          <a:bodyPr/>
          <a:lstStyle/>
          <a:p>
            <a:pPr marL="76200" lvl="0" indent="0" algn="just">
              <a:buClr>
                <a:srgbClr val="3B3838"/>
              </a:buClr>
              <a:buSzPts val="2400"/>
              <a:buNone/>
            </a:pPr>
            <a:r>
              <a:rPr lang="en-US" dirty="0"/>
              <a:t>Functions have a specific structure:</a:t>
            </a:r>
          </a:p>
          <a:p>
            <a:pPr marL="558800" indent="-457200" algn="just">
              <a:buSzPts val="2000"/>
              <a:buFont typeface="Arial"/>
              <a:buAutoNum type="arabicPeriod"/>
            </a:pPr>
            <a:r>
              <a:rPr lang="en-US" dirty="0"/>
              <a:t>A name must be assigned to the function.</a:t>
            </a:r>
          </a:p>
          <a:p>
            <a:pPr marL="558800" indent="-457200" algn="just">
              <a:buSzPts val="2000"/>
              <a:buFont typeface="Arial"/>
              <a:buAutoNum type="arabicPeriod"/>
            </a:pPr>
            <a:r>
              <a:rPr lang="en-US" dirty="0"/>
              <a:t>Input values must be specified. These values can be of any type or structure that we have seen before, such as data frames, vectors, or matrices.</a:t>
            </a:r>
          </a:p>
          <a:p>
            <a:pPr marL="558800" indent="-457200" algn="just">
              <a:buSzPts val="2000"/>
              <a:buFont typeface="Arial"/>
              <a:buAutoNum type="arabicPeriod"/>
            </a:pPr>
            <a:r>
              <a:rPr lang="en-US" dirty="0"/>
              <a:t>The function should perform an operation based on the input values.</a:t>
            </a:r>
          </a:p>
          <a:p>
            <a:pPr marL="558800" indent="-457200" algn="just">
              <a:buSzPts val="2000"/>
              <a:buFont typeface="Arial"/>
              <a:buAutoNum type="arabicPeriod"/>
            </a:pPr>
            <a:r>
              <a:rPr lang="en-US" dirty="0"/>
              <a:t>Finally, it must return at least one object, which can be of any type.</a:t>
            </a:r>
          </a:p>
        </p:txBody>
      </p:sp>
    </p:spTree>
    <p:extLst>
      <p:ext uri="{BB962C8B-B14F-4D97-AF65-F5344CB8AC3E}">
        <p14:creationId xmlns:p14="http://schemas.microsoft.com/office/powerpoint/2010/main" val="989531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B0C6-2FC9-F755-510A-D9C40B94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B501ED7-16D2-167B-EEBA-BC7BD865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2651760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0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265;p38">
            <a:extLst>
              <a:ext uri="{FF2B5EF4-FFF2-40B4-BE49-F238E27FC236}">
                <a16:creationId xmlns:a16="http://schemas.microsoft.com/office/drawing/2014/main" id="{30CB1098-C851-EC25-37FD-B45DEA779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722416"/>
              </p:ext>
            </p:extLst>
          </p:nvPr>
        </p:nvGraphicFramePr>
        <p:xfrm>
          <a:off x="850392" y="1249625"/>
          <a:ext cx="10491216" cy="4968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6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Function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/>
                        <a:t>Description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mean()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Calculates the arithmetic mean of a numeric vector.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sum()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It returns the sum of all the elements in a vector or array.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length()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It returns the number of elements in a vector or list.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head()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Displays the first few rows of a data frame or the initial elements of a vector.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tail()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Displays the last few rows of a data frame or the final elements of a vector.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seq()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Generates a sequence of numbers based on a specified start number, end number, and step size.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sort()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It sorts a vector in ascending or descending order.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paste()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Concatenates strings using a specified separator.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which()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It identifies the indices of the elements in a vector that meet a given condition.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table()</a:t>
                      </a:r>
                      <a:endParaRPr sz="2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/>
                        <a:t>It creates a frequency table of the elements in a vector or factor.</a:t>
                      </a:r>
                      <a:endParaRPr sz="2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28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296C-C77E-E191-FA67-36494AF3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libraries</a:t>
            </a:r>
          </a:p>
        </p:txBody>
      </p:sp>
      <p:pic>
        <p:nvPicPr>
          <p:cNvPr id="4" name="Google Shape;270;p39">
            <a:extLst>
              <a:ext uri="{FF2B5EF4-FFF2-40B4-BE49-F238E27FC236}">
                <a16:creationId xmlns:a16="http://schemas.microsoft.com/office/drawing/2014/main" id="{74EE2B97-B5BA-75D4-D653-A9CCCCDA996F}"/>
              </a:ext>
            </a:extLst>
          </p:cNvPr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2296578" y="1611059"/>
            <a:ext cx="7598843" cy="4167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667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11DB-2E00-A8B1-5E7F-C5ADA82C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05E2-2FEC-10D0-5F54-F9F769FB2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tool that allows us to automate many processes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easy to understand and use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a large community of developers worldwide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equipped with the most up-to-date statistical analysis techniques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 many more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0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7CB6-E738-E763-C51B-66B208CE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E4011-D065-AB21-6D38-07418C50B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In R, packages or libraries are sets of functions designed to solve a variety of problems, primarily statistical ones.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R comes with a series of installed packages called "base“, which contain basic statistical processing functions.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R provides the ability to install new packages when our operations or processes require more specialized functions that are not included in the "base" package.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Each package includes helpful documentation explaining the contents, functions, and other details.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R offers a massive catalog of packages thanks to the large community dedicated to developing new ones.</a:t>
            </a:r>
          </a:p>
          <a:p>
            <a:pPr marL="457200" lvl="0" indent="-381000">
              <a:buClr>
                <a:srgbClr val="3B3838"/>
              </a:buClr>
              <a:buSzPct val="108108"/>
            </a:pPr>
            <a:r>
              <a:rPr lang="en-US" dirty="0"/>
              <a:t>Essentially, there is a package designed for almost any task we can think of or need to perform. You just need to know how to find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3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F4F6-B81F-F490-3766-373F2D24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packages installed in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D782-D3F5-F5E8-A095-ADDC837EF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4" y="1825625"/>
            <a:ext cx="11631168" cy="4351338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SzPts val="2400"/>
              <a:buNone/>
            </a:pPr>
            <a:r>
              <a:rPr lang="en-US" sz="3600" b="1" dirty="0" err="1">
                <a:latin typeface="Consolas" panose="020B0609020204030204" pitchFamily="49" charset="0"/>
              </a:rPr>
              <a:t>install.packages</a:t>
            </a:r>
            <a:r>
              <a:rPr lang="en-US" sz="3600" b="1" dirty="0">
                <a:latin typeface="Consolas" panose="020B0609020204030204" pitchFamily="49" charset="0"/>
              </a:rPr>
              <a:t>(“</a:t>
            </a:r>
            <a:r>
              <a:rPr lang="en-US" sz="3600" b="1" dirty="0" err="1">
                <a:latin typeface="Consolas" panose="020B0609020204030204" pitchFamily="49" charset="0"/>
              </a:rPr>
              <a:t>package_name</a:t>
            </a:r>
            <a:r>
              <a:rPr lang="en-US" sz="3600" b="1" dirty="0">
                <a:latin typeface="Consolas" panose="020B0609020204030204" pitchFamily="49" charset="0"/>
              </a:rPr>
              <a:t>”)</a:t>
            </a:r>
            <a:endParaRPr lang="en-US" sz="3600" dirty="0">
              <a:latin typeface="Consolas" panose="020B0609020204030204" pitchFamily="49" charset="0"/>
            </a:endParaRPr>
          </a:p>
          <a:p>
            <a:pPr marL="749808" lvl="1" indent="-457200">
              <a:buSzPts val="2000"/>
            </a:pPr>
            <a:r>
              <a:rPr lang="en-US" dirty="0"/>
              <a:t>This command downloads the package from the CRAN repository.</a:t>
            </a:r>
          </a:p>
          <a:p>
            <a:pPr marL="749808" lvl="1" indent="-457200">
              <a:buSzPts val="2000"/>
            </a:pPr>
            <a:r>
              <a:rPr lang="en-US" dirty="0"/>
              <a:t>This command should only be called once.</a:t>
            </a:r>
          </a:p>
          <a:p>
            <a:pPr marL="749808" lvl="1" indent="-457200">
              <a:buSzPts val="2000"/>
            </a:pPr>
            <a:r>
              <a:rPr lang="en-US" dirty="0"/>
              <a:t>The package will be installed, but it has not been called yet.</a:t>
            </a:r>
          </a:p>
          <a:p>
            <a:pPr marL="292608" lvl="1" indent="0">
              <a:buSzPts val="2000"/>
              <a:buNone/>
            </a:pPr>
            <a:endParaRPr lang="en-US" sz="2800" dirty="0"/>
          </a:p>
          <a:p>
            <a:pPr marL="0" lvl="0" indent="0">
              <a:buSzPts val="2400"/>
              <a:buNone/>
            </a:pPr>
            <a:r>
              <a:rPr lang="en-US" sz="3600" b="1" dirty="0">
                <a:latin typeface="Consolas" panose="020B0609020204030204" pitchFamily="49" charset="0"/>
              </a:rPr>
              <a:t>library(</a:t>
            </a:r>
            <a:r>
              <a:rPr lang="en-US" sz="3600" b="1" dirty="0" err="1">
                <a:latin typeface="Consolas" panose="020B0609020204030204" pitchFamily="49" charset="0"/>
              </a:rPr>
              <a:t>package_name</a:t>
            </a:r>
            <a:r>
              <a:rPr lang="en-US" sz="3600" b="1" dirty="0">
                <a:latin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</a:endParaRPr>
          </a:p>
          <a:p>
            <a:pPr marL="635508" lvl="1" indent="-342900">
              <a:buSzPts val="2000"/>
            </a:pPr>
            <a:r>
              <a:rPr lang="en-US" dirty="0"/>
              <a:t>This function loads the package functions into the R session.</a:t>
            </a:r>
          </a:p>
          <a:p>
            <a:pPr marL="635508" lvl="1" indent="-342900">
              <a:buSzPts val="2000"/>
            </a:pPr>
            <a:r>
              <a:rPr lang="en-US" dirty="0"/>
              <a:t>It's good practice to load the libraries at the beginning of the script only.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simply: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900" b="1" dirty="0">
                <a:latin typeface="Consolas" panose="020B0609020204030204" pitchFamily="49" charset="0"/>
              </a:rPr>
              <a:t>library(</a:t>
            </a:r>
            <a:r>
              <a:rPr lang="en-US" sz="3900" b="1" dirty="0" err="1">
                <a:latin typeface="Consolas" panose="020B0609020204030204" pitchFamily="49" charset="0"/>
              </a:rPr>
              <a:t>pacman</a:t>
            </a:r>
            <a:r>
              <a:rPr lang="en-US" sz="3900" b="1" dirty="0">
                <a:latin typeface="Consolas" panose="020B0609020204030204" pitchFamily="49" charset="0"/>
              </a:rPr>
              <a:t>); </a:t>
            </a:r>
            <a:r>
              <a:rPr lang="en-US" sz="3900" b="1" dirty="0" err="1">
                <a:latin typeface="Consolas" panose="020B0609020204030204" pitchFamily="49" charset="0"/>
              </a:rPr>
              <a:t>pacman</a:t>
            </a:r>
            <a:r>
              <a:rPr lang="en-US" sz="3900" b="1" dirty="0">
                <a:latin typeface="Consolas" panose="020B0609020204030204" pitchFamily="49" charset="0"/>
              </a:rPr>
              <a:t>::</a:t>
            </a:r>
            <a:r>
              <a:rPr lang="en-US" sz="3900" b="1" dirty="0" err="1">
                <a:latin typeface="Consolas" panose="020B0609020204030204" pitchFamily="49" charset="0"/>
              </a:rPr>
              <a:t>p_load</a:t>
            </a:r>
            <a:r>
              <a:rPr lang="en-US" sz="3900" b="1" dirty="0">
                <a:latin typeface="Consolas" panose="020B0609020204030204" pitchFamily="49" charset="0"/>
              </a:rPr>
              <a:t>(</a:t>
            </a:r>
            <a:r>
              <a:rPr lang="en-US" sz="3900" b="1" dirty="0" err="1">
                <a:latin typeface="Consolas" panose="020B0609020204030204" pitchFamily="49" charset="0"/>
              </a:rPr>
              <a:t>package_name</a:t>
            </a:r>
            <a:r>
              <a:rPr lang="en-US" sz="3900" b="1" dirty="0">
                <a:latin typeface="Consolas" panose="020B0609020204030204" pitchFamily="49" charset="0"/>
              </a:rPr>
              <a:t>)</a:t>
            </a:r>
            <a:endParaRPr lang="en-US" sz="39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3E5B7-CAF1-2A20-CEE7-7C9C6165B616}"/>
              </a:ext>
            </a:extLst>
          </p:cNvPr>
          <p:cNvSpPr txBox="1"/>
          <p:nvPr/>
        </p:nvSpPr>
        <p:spPr>
          <a:xfrm>
            <a:off x="6592824" y="2905780"/>
            <a:ext cx="180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Unquoted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1F2F93-1ED4-0D93-F736-3583D71543C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29784" y="3167390"/>
            <a:ext cx="1463040" cy="396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88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8;p42">
            <a:extLst>
              <a:ext uri="{FF2B5EF4-FFF2-40B4-BE49-F238E27FC236}">
                <a16:creationId xmlns:a16="http://schemas.microsoft.com/office/drawing/2014/main" id="{5F00EC93-8DEC-789D-FADF-B77AB5E17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72200" y="1562989"/>
            <a:ext cx="5455920" cy="393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Clr>
                <a:srgbClr val="003366"/>
              </a:buClr>
              <a:buSzPts val="1800"/>
            </a:pPr>
            <a:r>
              <a:rPr lang="en-US" dirty="0"/>
              <a:t>You can check which packages are installed and loaded into the R session.</a:t>
            </a:r>
            <a:endParaRPr dirty="0"/>
          </a:p>
        </p:txBody>
      </p:sp>
      <p:pic>
        <p:nvPicPr>
          <p:cNvPr id="5" name="Google Shape;289;p42">
            <a:extLst>
              <a:ext uri="{FF2B5EF4-FFF2-40B4-BE49-F238E27FC236}">
                <a16:creationId xmlns:a16="http://schemas.microsoft.com/office/drawing/2014/main" id="{CB4497E2-E84C-07E0-387A-CB48B18618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139" y="986290"/>
            <a:ext cx="5181866" cy="4629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38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4;p43" descr="Chart, scatter chart&#10;&#10;Description automatically generated">
            <a:extLst>
              <a:ext uri="{FF2B5EF4-FFF2-40B4-BE49-F238E27FC236}">
                <a16:creationId xmlns:a16="http://schemas.microsoft.com/office/drawing/2014/main" id="{1F24CE15-3ADE-5EE4-CC5E-2323F373C0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296" y="371475"/>
            <a:ext cx="4185629" cy="293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5;p43" descr="Chart, radar chart&#10;&#10;Description automatically generated">
            <a:extLst>
              <a:ext uri="{FF2B5EF4-FFF2-40B4-BE49-F238E27FC236}">
                <a16:creationId xmlns:a16="http://schemas.microsoft.com/office/drawing/2014/main" id="{7278A945-7AA7-983D-D02E-7E7810D5C1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173"/>
          <a:stretch/>
        </p:blipFill>
        <p:spPr>
          <a:xfrm>
            <a:off x="8204968" y="462179"/>
            <a:ext cx="3863207" cy="277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6;p4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2EFA1B-8C79-122F-A8F8-4357E4C412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4556" y="371475"/>
            <a:ext cx="3048000" cy="286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7;p43" descr="Map&#10;&#10;Description automatically generated">
            <a:extLst>
              <a:ext uri="{FF2B5EF4-FFF2-40B4-BE49-F238E27FC236}">
                <a16:creationId xmlns:a16="http://schemas.microsoft.com/office/drawing/2014/main" id="{4FBF2FEF-CAE4-345B-AE99-FB11A2AE0EF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088" y="3755645"/>
            <a:ext cx="4806530" cy="262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8;p43" descr="Diagram, map&#10;&#10;Description automatically generated">
            <a:extLst>
              <a:ext uri="{FF2B5EF4-FFF2-40B4-BE49-F238E27FC236}">
                <a16:creationId xmlns:a16="http://schemas.microsoft.com/office/drawing/2014/main" id="{E0F6BD38-F67C-B5EC-78A1-02FF925A07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5763" y="3972119"/>
            <a:ext cx="2767755" cy="2413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511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3;p4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9EDC771-286E-1AF1-59B7-AB892F5C72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3615" y="461010"/>
            <a:ext cx="5682385" cy="296799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" name="Google Shape;304;p44" descr="Icon&#10;&#10;Description automatically generated">
            <a:extLst>
              <a:ext uri="{FF2B5EF4-FFF2-40B4-BE49-F238E27FC236}">
                <a16:creationId xmlns:a16="http://schemas.microsoft.com/office/drawing/2014/main" id="{4F69C5EE-8817-2E5F-3975-79330E7EEF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3220" y="4203817"/>
            <a:ext cx="1734479" cy="183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5;p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781C41-48C5-DB14-0D0D-45D28ED914F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6676" y="3429000"/>
            <a:ext cx="5453751" cy="299267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08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0;p45" descr="Chart&#10;&#10;Description automatically generated">
            <a:extLst>
              <a:ext uri="{FF2B5EF4-FFF2-40B4-BE49-F238E27FC236}">
                <a16:creationId xmlns:a16="http://schemas.microsoft.com/office/drawing/2014/main" id="{6796561C-F26D-3E59-626A-7A6F601164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82456" y="159483"/>
            <a:ext cx="4064697" cy="53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1;p45" descr="A picture containing text, businesscard, sign, vector graphics&#10;&#10;Description automatically generated">
            <a:extLst>
              <a:ext uri="{FF2B5EF4-FFF2-40B4-BE49-F238E27FC236}">
                <a16:creationId xmlns:a16="http://schemas.microsoft.com/office/drawing/2014/main" id="{BAE757E0-4F08-53DF-9762-245120FBAA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5384" y="3109913"/>
            <a:ext cx="2079179" cy="2374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543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0081-2AFA-9300-602A-CF0EB520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1519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C172-60E7-5CAA-D3B2-FBF90E64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E0DE4-C7E3-6B07-A166-03D874B85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an IDE or integrated development environment.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program that integrates several functionalities oriented to facilitate the programming of routines.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has a more developed graphical GUI </a:t>
            </a:r>
            <a:r>
              <a:rPr lang="en-US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interface.In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most cases they are multiplatform.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integrating all the tools in one place it makes our life easier.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download it from this link: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None/>
            </a:pPr>
            <a:r>
              <a:rPr lang="en-US" dirty="0">
                <a:hlinkClick r:id="rId2"/>
              </a:rPr>
              <a:t>https://posit.co/downloads/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ACEAF5-990D-7783-0F72-A9666E01C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68" y="250666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1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934B-F903-0A6D-831A-38704DC7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(GUI)</a:t>
            </a:r>
          </a:p>
        </p:txBody>
      </p:sp>
      <p:grpSp>
        <p:nvGrpSpPr>
          <p:cNvPr id="4" name="Google Shape;92;p7">
            <a:extLst>
              <a:ext uri="{FF2B5EF4-FFF2-40B4-BE49-F238E27FC236}">
                <a16:creationId xmlns:a16="http://schemas.microsoft.com/office/drawing/2014/main" id="{5298639E-31D5-4DB6-1B15-C39790E1559A}"/>
              </a:ext>
            </a:extLst>
          </p:cNvPr>
          <p:cNvGrpSpPr/>
          <p:nvPr/>
        </p:nvGrpSpPr>
        <p:grpSpPr>
          <a:xfrm>
            <a:off x="4537384" y="471071"/>
            <a:ext cx="7106135" cy="5915858"/>
            <a:chOff x="4537384" y="471071"/>
            <a:chExt cx="7106135" cy="5915858"/>
          </a:xfrm>
        </p:grpSpPr>
        <p:pic>
          <p:nvPicPr>
            <p:cNvPr id="5" name="Google Shape;93;p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0610A66-A02A-591B-9368-6BAA8DD3A12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537384" y="471071"/>
              <a:ext cx="7106135" cy="5915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94;p7">
              <a:extLst>
                <a:ext uri="{FF2B5EF4-FFF2-40B4-BE49-F238E27FC236}">
                  <a16:creationId xmlns:a16="http://schemas.microsoft.com/office/drawing/2014/main" id="{6EBE05A1-4B0F-F8F1-EF52-4988F689577E}"/>
                </a:ext>
              </a:extLst>
            </p:cNvPr>
            <p:cNvSpPr/>
            <p:nvPr/>
          </p:nvSpPr>
          <p:spPr>
            <a:xfrm>
              <a:off x="4691270" y="1063488"/>
              <a:ext cx="3260034" cy="276307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5;p7">
              <a:extLst>
                <a:ext uri="{FF2B5EF4-FFF2-40B4-BE49-F238E27FC236}">
                  <a16:creationId xmlns:a16="http://schemas.microsoft.com/office/drawing/2014/main" id="{E5ED5B48-540E-3E55-3663-A9E1126CE33F}"/>
                </a:ext>
              </a:extLst>
            </p:cNvPr>
            <p:cNvSpPr/>
            <p:nvPr/>
          </p:nvSpPr>
          <p:spPr>
            <a:xfrm>
              <a:off x="4691270" y="3878293"/>
              <a:ext cx="3260034" cy="250863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6;p7">
              <a:extLst>
                <a:ext uri="{FF2B5EF4-FFF2-40B4-BE49-F238E27FC236}">
                  <a16:creationId xmlns:a16="http://schemas.microsoft.com/office/drawing/2014/main" id="{4D6009A3-C256-3B6B-3786-12EBD2061747}"/>
                </a:ext>
              </a:extLst>
            </p:cNvPr>
            <p:cNvSpPr/>
            <p:nvPr/>
          </p:nvSpPr>
          <p:spPr>
            <a:xfrm>
              <a:off x="8105191" y="1063488"/>
              <a:ext cx="3538328" cy="184867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7;p7">
              <a:extLst>
                <a:ext uri="{FF2B5EF4-FFF2-40B4-BE49-F238E27FC236}">
                  <a16:creationId xmlns:a16="http://schemas.microsoft.com/office/drawing/2014/main" id="{B18395BC-63DB-7735-4064-57C5D0D7F7EF}"/>
                </a:ext>
              </a:extLst>
            </p:cNvPr>
            <p:cNvSpPr/>
            <p:nvPr/>
          </p:nvSpPr>
          <p:spPr>
            <a:xfrm>
              <a:off x="8105190" y="3348449"/>
              <a:ext cx="3479860" cy="297283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98;p7">
            <a:extLst>
              <a:ext uri="{FF2B5EF4-FFF2-40B4-BE49-F238E27FC236}">
                <a16:creationId xmlns:a16="http://schemas.microsoft.com/office/drawing/2014/main" id="{C9162094-8975-AEB5-0C86-79E735FC4BEB}"/>
              </a:ext>
            </a:extLst>
          </p:cNvPr>
          <p:cNvSpPr/>
          <p:nvPr/>
        </p:nvSpPr>
        <p:spPr>
          <a:xfrm>
            <a:off x="4537384" y="731520"/>
            <a:ext cx="760173" cy="7692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9;p7">
            <a:extLst>
              <a:ext uri="{FF2B5EF4-FFF2-40B4-BE49-F238E27FC236}">
                <a16:creationId xmlns:a16="http://schemas.microsoft.com/office/drawing/2014/main" id="{076E70E9-E7BE-18E6-F0E0-99A2C70D84F2}"/>
              </a:ext>
            </a:extLst>
          </p:cNvPr>
          <p:cNvSpPr/>
          <p:nvPr/>
        </p:nvSpPr>
        <p:spPr>
          <a:xfrm>
            <a:off x="4420513" y="3629816"/>
            <a:ext cx="760173" cy="7692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;p7">
            <a:extLst>
              <a:ext uri="{FF2B5EF4-FFF2-40B4-BE49-F238E27FC236}">
                <a16:creationId xmlns:a16="http://schemas.microsoft.com/office/drawing/2014/main" id="{17402B82-B12C-6A87-60B6-136D3BC7D4CA}"/>
              </a:ext>
            </a:extLst>
          </p:cNvPr>
          <p:cNvSpPr/>
          <p:nvPr/>
        </p:nvSpPr>
        <p:spPr>
          <a:xfrm>
            <a:off x="11066640" y="687791"/>
            <a:ext cx="760173" cy="7692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1;p7">
            <a:extLst>
              <a:ext uri="{FF2B5EF4-FFF2-40B4-BE49-F238E27FC236}">
                <a16:creationId xmlns:a16="http://schemas.microsoft.com/office/drawing/2014/main" id="{C10787CE-2294-8C78-D4C7-8BABFCF93E65}"/>
              </a:ext>
            </a:extLst>
          </p:cNvPr>
          <p:cNvSpPr/>
          <p:nvPr/>
        </p:nvSpPr>
        <p:spPr>
          <a:xfrm>
            <a:off x="11037232" y="3043366"/>
            <a:ext cx="760173" cy="769289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03;p7">
            <a:extLst>
              <a:ext uri="{FF2B5EF4-FFF2-40B4-BE49-F238E27FC236}">
                <a16:creationId xmlns:a16="http://schemas.microsoft.com/office/drawing/2014/main" id="{17F80D8B-882C-45A9-18C3-1B9E8BE5F281}"/>
              </a:ext>
            </a:extLst>
          </p:cNvPr>
          <p:cNvSpPr txBox="1"/>
          <p:nvPr/>
        </p:nvSpPr>
        <p:spPr>
          <a:xfrm>
            <a:off x="394595" y="2074022"/>
            <a:ext cx="402591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Script editor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Console/Terminal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Workspace</a:t>
            </a:r>
            <a:endParaRPr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viewer, library and help page</a:t>
            </a:r>
            <a:endParaRPr dirty="0"/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1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94;p43" descr="Chart, scatter chart&#10;&#10;Description automatically generated">
            <a:extLst>
              <a:ext uri="{FF2B5EF4-FFF2-40B4-BE49-F238E27FC236}">
                <a16:creationId xmlns:a16="http://schemas.microsoft.com/office/drawing/2014/main" id="{BD123999-9E2A-C889-5FD3-530B89F2AF4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723" y="0"/>
            <a:ext cx="521651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60C97-47C1-943C-758C-4B72EFD0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8" y="2755982"/>
            <a:ext cx="660458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DB884-70F1-0233-4777-9762614A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56" y="848613"/>
            <a:ext cx="4750044" cy="49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e Hundred Years of Solitude First Edition | Garcia Gabriel Marquez">
            <a:extLst>
              <a:ext uri="{FF2B5EF4-FFF2-40B4-BE49-F238E27FC236}">
                <a16:creationId xmlns:a16="http://schemas.microsoft.com/office/drawing/2014/main" id="{EEE1F4D7-F746-44DE-F7BE-67FAD1D4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9"/>
            <a:ext cx="2781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sa Evans on X">
            <a:extLst>
              <a:ext uri="{FF2B5EF4-FFF2-40B4-BE49-F238E27FC236}">
                <a16:creationId xmlns:a16="http://schemas.microsoft.com/office/drawing/2014/main" id="{5C0517DC-33B2-D7CA-C27C-482C0209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057399"/>
            <a:ext cx="39940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D8B8F-DDC1-19C7-0775-827714CEC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09" y="2057399"/>
            <a:ext cx="3657600" cy="2743200"/>
          </a:xfrm>
          <a:prstGeom prst="rect">
            <a:avLst/>
          </a:prstGeom>
        </p:spPr>
      </p:pic>
      <p:pic>
        <p:nvPicPr>
          <p:cNvPr id="1032" name="Picture 8" descr="Letters for Message Boards Small, Black | RoyalDesign">
            <a:extLst>
              <a:ext uri="{FF2B5EF4-FFF2-40B4-BE49-F238E27FC236}">
                <a16:creationId xmlns:a16="http://schemas.microsoft.com/office/drawing/2014/main" id="{FAB741F1-5020-DB40-7AA2-44663EB2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809" y="251459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DDCAA-85C7-B578-BC90-D03411B41B2E}"/>
              </a:ext>
            </a:extLst>
          </p:cNvPr>
          <p:cNvSpPr txBox="1"/>
          <p:nvPr/>
        </p:nvSpPr>
        <p:spPr>
          <a:xfrm>
            <a:off x="960884" y="681334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F020C6-4494-0ABF-3743-577321E2D009}"/>
              </a:ext>
            </a:extLst>
          </p:cNvPr>
          <p:cNvSpPr txBox="1"/>
          <p:nvPr/>
        </p:nvSpPr>
        <p:spPr>
          <a:xfrm>
            <a:off x="4017500" y="681334"/>
            <a:ext cx="152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Paragraph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DB165-3617-C679-294A-CAD166F01C9A}"/>
              </a:ext>
            </a:extLst>
          </p:cNvPr>
          <p:cNvSpPr txBox="1"/>
          <p:nvPr/>
        </p:nvSpPr>
        <p:spPr>
          <a:xfrm>
            <a:off x="7917225" y="681333"/>
            <a:ext cx="104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EB674-F9B2-1626-E571-156C63DA5180}"/>
              </a:ext>
            </a:extLst>
          </p:cNvPr>
          <p:cNvSpPr txBox="1"/>
          <p:nvPr/>
        </p:nvSpPr>
        <p:spPr>
          <a:xfrm>
            <a:off x="10660425" y="681333"/>
            <a:ext cx="110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Letters</a:t>
            </a:r>
          </a:p>
        </p:txBody>
      </p:sp>
    </p:spTree>
    <p:extLst>
      <p:ext uri="{BB962C8B-B14F-4D97-AF65-F5344CB8AC3E}">
        <p14:creationId xmlns:p14="http://schemas.microsoft.com/office/powerpoint/2010/main" val="112961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9;p14" descr="Icon&#10;&#10;Description automatically generated">
            <a:extLst>
              <a:ext uri="{FF2B5EF4-FFF2-40B4-BE49-F238E27FC236}">
                <a16:creationId xmlns:a16="http://schemas.microsoft.com/office/drawing/2014/main" id="{D6208A22-60DF-3AA8-9A6F-3107DFEAC9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8323" y="2457050"/>
            <a:ext cx="1829561" cy="14817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7F647681-DA05-F47C-BB15-5CE736D4DD06}"/>
              </a:ext>
            </a:extLst>
          </p:cNvPr>
          <p:cNvSpPr/>
          <p:nvPr/>
        </p:nvSpPr>
        <p:spPr>
          <a:xfrm>
            <a:off x="4621495" y="2826168"/>
            <a:ext cx="805343" cy="939567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25400" cap="flat" cmpd="sng">
            <a:solidFill>
              <a:srgbClr val="0050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142;p14" descr="A drawing of a chair&#10;&#10;Description automatically generated with low confidence">
            <a:extLst>
              <a:ext uri="{FF2B5EF4-FFF2-40B4-BE49-F238E27FC236}">
                <a16:creationId xmlns:a16="http://schemas.microsoft.com/office/drawing/2014/main" id="{371EC652-DEE7-0200-48D8-F7FC2658F2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809" y="4333480"/>
            <a:ext cx="21336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59E7AE1-5106-67C3-75B1-0C940447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449" y="2420707"/>
            <a:ext cx="4421632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A36FBCD-8FCD-EDCC-A5BC-C572D211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29492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FB31-B5A4-B2E3-2FF8-A4126D1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7"/>
            <a:ext cx="10515600" cy="1325563"/>
          </a:xfrm>
        </p:spPr>
        <p:txBody>
          <a:bodyPr/>
          <a:lstStyle/>
          <a:p>
            <a:r>
              <a:rPr lang="en-US" dirty="0"/>
              <a:t>What is an object/variable?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FC534-C0D4-EC16-8BBB-71726DFAE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529"/>
            <a:ext cx="10515600" cy="4351338"/>
          </a:xfrm>
        </p:spPr>
        <p:txBody>
          <a:bodyPr/>
          <a:lstStyle/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dirty="0"/>
              <a:t> In object-oriented programming, an object is an empty container that the programmer can fill with whatever they decide.</a:t>
            </a:r>
          </a:p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dirty="0"/>
              <a:t> These containers are often referred to as "variables" in R due to the common use of the term in statistics.</a:t>
            </a:r>
          </a:p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dirty="0"/>
              <a:t> Variables are composed of values that have different types, such as text, numeric, logical, integer, and others.</a:t>
            </a:r>
          </a:p>
          <a:p>
            <a:pPr marL="0" lvl="0" indent="-152400" algn="just">
              <a:lnSpc>
                <a:spcPct val="100000"/>
              </a:lnSpc>
              <a:spcBef>
                <a:spcPts val="0"/>
              </a:spcBef>
              <a:buClr>
                <a:srgbClr val="3B3838"/>
              </a:buClr>
              <a:buSzPts val="2400"/>
              <a:buFont typeface="Calibri"/>
              <a:buChar char="•"/>
            </a:pPr>
            <a:r>
              <a:rPr lang="en-US" dirty="0"/>
              <a:t> Variable names cannot contain spaces, special characters, or numbers at the beginning.</a:t>
            </a:r>
          </a:p>
        </p:txBody>
      </p:sp>
      <p:sp>
        <p:nvSpPr>
          <p:cNvPr id="4" name="Google Shape;150;p15">
            <a:extLst>
              <a:ext uri="{FF2B5EF4-FFF2-40B4-BE49-F238E27FC236}">
                <a16:creationId xmlns:a16="http://schemas.microsoft.com/office/drawing/2014/main" id="{9A2EAFF3-0C35-0EFF-530A-8804CB2B9BA0}"/>
              </a:ext>
            </a:extLst>
          </p:cNvPr>
          <p:cNvSpPr txBox="1"/>
          <p:nvPr/>
        </p:nvSpPr>
        <p:spPr>
          <a:xfrm>
            <a:off x="3636264" y="4639466"/>
            <a:ext cx="542544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var_name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4400" b="1" i="0" u="none" strike="noStrike" cap="none" dirty="0">
                <a:solidFill>
                  <a:srgbClr val="FF0000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&lt;-</a:t>
            </a:r>
            <a:r>
              <a:rPr lang="en-US" sz="4400" b="1" i="0" u="none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Arial"/>
                <a:cs typeface="Arial"/>
                <a:sym typeface="Arial"/>
              </a:rPr>
              <a:t> value</a:t>
            </a:r>
            <a:endParaRPr sz="5400" b="1" i="0" u="none" strike="noStrike" cap="none" dirty="0">
              <a:solidFill>
                <a:srgbClr val="000000"/>
              </a:solidFill>
              <a:latin typeface="Consolas" panose="020B0609020204030204" pitchFamily="49" charset="0"/>
              <a:ea typeface="Arial"/>
              <a:cs typeface="Arial"/>
              <a:sym typeface="Arial"/>
            </a:endParaRPr>
          </a:p>
        </p:txBody>
      </p:sp>
      <p:sp>
        <p:nvSpPr>
          <p:cNvPr id="5" name="Google Shape;151;p15">
            <a:extLst>
              <a:ext uri="{FF2B5EF4-FFF2-40B4-BE49-F238E27FC236}">
                <a16:creationId xmlns:a16="http://schemas.microsoft.com/office/drawing/2014/main" id="{6D06FC7D-0A25-C95C-FB80-B7C97E973FBD}"/>
              </a:ext>
            </a:extLst>
          </p:cNvPr>
          <p:cNvSpPr/>
          <p:nvPr/>
        </p:nvSpPr>
        <p:spPr>
          <a:xfrm>
            <a:off x="6236208" y="4453128"/>
            <a:ext cx="1106424" cy="115771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52;p15">
            <a:extLst>
              <a:ext uri="{FF2B5EF4-FFF2-40B4-BE49-F238E27FC236}">
                <a16:creationId xmlns:a16="http://schemas.microsoft.com/office/drawing/2014/main" id="{E4B6C241-45E4-5211-938F-07C36787142C}"/>
              </a:ext>
            </a:extLst>
          </p:cNvPr>
          <p:cNvSpPr txBox="1"/>
          <p:nvPr/>
        </p:nvSpPr>
        <p:spPr>
          <a:xfrm>
            <a:off x="5678424" y="6411943"/>
            <a:ext cx="296265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 symbol</a:t>
            </a:r>
            <a:endParaRPr/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8252DD79-88AA-F8D5-9B68-2F65584B5302}"/>
              </a:ext>
            </a:extLst>
          </p:cNvPr>
          <p:cNvSpPr/>
          <p:nvPr/>
        </p:nvSpPr>
        <p:spPr>
          <a:xfrm rot="-5400000">
            <a:off x="6437376" y="5801293"/>
            <a:ext cx="795528" cy="4257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2E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32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7F458EBC19534BAA256F1EC8D4B6E2" ma:contentTypeVersion="16" ma:contentTypeDescription="Create a new document." ma:contentTypeScope="" ma:versionID="2c6ebb5c10892c589f564501e1f49208">
  <xsd:schema xmlns:xsd="http://www.w3.org/2001/XMLSchema" xmlns:xs="http://www.w3.org/2001/XMLSchema" xmlns:p="http://schemas.microsoft.com/office/2006/metadata/properties" xmlns:ns2="02ab1ba8-7ed0-42fb-94dd-084ddc9144e9" xmlns:ns3="b9338e17-a363-407e-aea9-8aad4f750b9f" targetNamespace="http://schemas.microsoft.com/office/2006/metadata/properties" ma:root="true" ma:fieldsID="39137cbe9edec1f46c36326f669ea375" ns2:_="" ns3:_="">
    <xsd:import namespace="02ab1ba8-7ed0-42fb-94dd-084ddc9144e9"/>
    <xsd:import namespace="b9338e17-a363-407e-aea9-8aad4f750b9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ab1ba8-7ed0-42fb-94dd-084ddc9144e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c8a5e224-63e2-42f6-ad06-4248157d2042}" ma:internalName="TaxCatchAll" ma:showField="CatchAllData" ma:web="02ab1ba8-7ed0-42fb-94dd-084ddc9144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338e17-a363-407e-aea9-8aad4f750b9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1616629-9183-4d38-9e3a-f9db27d53a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2ab1ba8-7ed0-42fb-94dd-084ddc9144e9" xsi:nil="true"/>
    <lcf76f155ced4ddcb4097134ff3c332f xmlns="b9338e17-a363-407e-aea9-8aad4f750b9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7025C87-2A47-4536-9760-4B6231E02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ab1ba8-7ed0-42fb-94dd-084ddc9144e9"/>
    <ds:schemaRef ds:uri="b9338e17-a363-407e-aea9-8aad4f750b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A0FAE9-E90E-430E-AE78-47F4FF34A8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A0EE7-5EC4-4F58-A49E-09C3F1D40F85}">
  <ds:schemaRefs>
    <ds:schemaRef ds:uri="http://schemas.microsoft.com/office/2006/metadata/properties"/>
    <ds:schemaRef ds:uri="http://schemas.microsoft.com/office/infopath/2007/PartnerControls"/>
    <ds:schemaRef ds:uri="02ab1ba8-7ed0-42fb-94dd-084ddc9144e9"/>
    <ds:schemaRef ds:uri="b9338e17-a363-407e-aea9-8aad4f750b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1485</Words>
  <Application>Microsoft Office PowerPoint</Application>
  <PresentationFormat>Widescreen</PresentationFormat>
  <Paragraphs>227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Consolas</vt:lpstr>
      <vt:lpstr>Noto Sans Symbols</vt:lpstr>
      <vt:lpstr>Office Theme</vt:lpstr>
      <vt:lpstr>Introduction to R</vt:lpstr>
      <vt:lpstr>What is R?</vt:lpstr>
      <vt:lpstr>Why to use R</vt:lpstr>
      <vt:lpstr>RStudio Desktop</vt:lpstr>
      <vt:lpstr>RStudio (GUI)</vt:lpstr>
      <vt:lpstr>PowerPoint Presentation</vt:lpstr>
      <vt:lpstr>PowerPoint Presentation</vt:lpstr>
      <vt:lpstr>Basic concepts</vt:lpstr>
      <vt:lpstr>What is an object/variable?</vt:lpstr>
      <vt:lpstr>Types of values in R</vt:lpstr>
      <vt:lpstr>PowerPoint Presentation</vt:lpstr>
      <vt:lpstr>Vectors and matrices – Basic data structures</vt:lpstr>
      <vt:lpstr>Indexing</vt:lpstr>
      <vt:lpstr>PowerPoint Presentation</vt:lpstr>
      <vt:lpstr>Exercise</vt:lpstr>
      <vt:lpstr>Data frames</vt:lpstr>
      <vt:lpstr>PowerPoint Presentation</vt:lpstr>
      <vt:lpstr>Filter by row</vt:lpstr>
      <vt:lpstr>PowerPoint Presentation</vt:lpstr>
      <vt:lpstr>PowerPoint Presentation</vt:lpstr>
      <vt:lpstr>Algorithmic thinking</vt:lpstr>
      <vt:lpstr>Exercise</vt:lpstr>
      <vt:lpstr>Solution</vt:lpstr>
      <vt:lpstr>Functions</vt:lpstr>
      <vt:lpstr>What is a function?</vt:lpstr>
      <vt:lpstr>How are functions defined in R?</vt:lpstr>
      <vt:lpstr>PowerPoint Presentation</vt:lpstr>
      <vt:lpstr>PowerPoint Presentation</vt:lpstr>
      <vt:lpstr>R libraries</vt:lpstr>
      <vt:lpstr>What is a library?</vt:lpstr>
      <vt:lpstr>How are packages installed in R?</vt:lpstr>
      <vt:lpstr>You can check which packages are installed and loaded into the R session.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Urdinola, Jaime Andres (Alliance Bioversity-CIAT)</dc:creator>
  <cp:lastModifiedBy>Achicanoy Estrella, Harold Armando (Alliance Bioversity-CIAT)</cp:lastModifiedBy>
  <cp:revision>8</cp:revision>
  <dcterms:created xsi:type="dcterms:W3CDTF">2025-10-31T16:08:43Z</dcterms:created>
  <dcterms:modified xsi:type="dcterms:W3CDTF">2025-11-05T13:27:51Z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0x0101008F7F458EBC19534BAA256F1EC8D4B6E2</vt:lpwstr>
  </property>
  <property fmtid="{D5CDD505-2E9C-101B-9397-08002B2CF9AE}" pid="3" name="MediaServiceImageTags">
    <vt:lpwstr/>
  </property>
</Properties>
</file>